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308" r:id="rId3"/>
    <p:sldId id="316" r:id="rId4"/>
    <p:sldId id="317" r:id="rId5"/>
    <p:sldId id="318" r:id="rId6"/>
    <p:sldId id="319" r:id="rId7"/>
    <p:sldId id="321" r:id="rId8"/>
    <p:sldId id="322" r:id="rId9"/>
    <p:sldId id="323" r:id="rId10"/>
    <p:sldId id="324" r:id="rId11"/>
    <p:sldId id="325" r:id="rId12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C61"/>
    <a:srgbClr val="3B3B64"/>
    <a:srgbClr val="FEBEBE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44" y="-108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A8959-8529-4BD9-AE44-B186526446AE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</dgm:pt>
    <dgm:pt modelId="{EC1CC54F-7A51-4B22-9BC7-CCF278A76E05}">
      <dgm:prSet phldrT="[Tekst]"/>
      <dgm:spPr/>
      <dgm:t>
        <a:bodyPr/>
        <a:lstStyle/>
        <a:p>
          <a:r>
            <a:rPr lang="nl-BE" dirty="0" smtClean="0"/>
            <a:t>Genesis 1-2</a:t>
          </a:r>
          <a:endParaRPr lang="nl-BE" dirty="0"/>
        </a:p>
      </dgm:t>
    </dgm:pt>
    <dgm:pt modelId="{44D50C3B-71BD-42CA-8539-F7F87DE3C9F7}" type="parTrans" cxnId="{0CBCA01E-7084-41DE-AF2A-DD435751AADF}">
      <dgm:prSet/>
      <dgm:spPr/>
      <dgm:t>
        <a:bodyPr/>
        <a:lstStyle/>
        <a:p>
          <a:endParaRPr lang="nl-BE"/>
        </a:p>
      </dgm:t>
    </dgm:pt>
    <dgm:pt modelId="{C4E08316-3672-4F68-9BFB-B373CC14C3DD}" type="sibTrans" cxnId="{0CBCA01E-7084-41DE-AF2A-DD435751AADF}">
      <dgm:prSet/>
      <dgm:spPr/>
      <dgm:t>
        <a:bodyPr/>
        <a:lstStyle/>
        <a:p>
          <a:endParaRPr lang="nl-BE"/>
        </a:p>
      </dgm:t>
    </dgm:pt>
    <dgm:pt modelId="{565B52C1-CE28-4374-8E14-66E537987BAD}">
      <dgm:prSet phldrT="[Tekst]"/>
      <dgm:spPr/>
      <dgm:t>
        <a:bodyPr/>
        <a:lstStyle/>
        <a:p>
          <a:r>
            <a:rPr lang="nl-BE" dirty="0" smtClean="0"/>
            <a:t>Exodus 20</a:t>
          </a:r>
          <a:endParaRPr lang="nl-BE" dirty="0"/>
        </a:p>
      </dgm:t>
    </dgm:pt>
    <dgm:pt modelId="{7C2BA663-68FA-47F3-A445-409F8693EE72}" type="parTrans" cxnId="{F1961220-9FD5-4DE4-9A27-F5C7D295397F}">
      <dgm:prSet/>
      <dgm:spPr/>
      <dgm:t>
        <a:bodyPr/>
        <a:lstStyle/>
        <a:p>
          <a:endParaRPr lang="nl-BE"/>
        </a:p>
      </dgm:t>
    </dgm:pt>
    <dgm:pt modelId="{4215AB65-B658-4B2C-9C59-E2146C4B8B8D}" type="sibTrans" cxnId="{F1961220-9FD5-4DE4-9A27-F5C7D295397F}">
      <dgm:prSet/>
      <dgm:spPr/>
      <dgm:t>
        <a:bodyPr/>
        <a:lstStyle/>
        <a:p>
          <a:endParaRPr lang="nl-BE"/>
        </a:p>
      </dgm:t>
    </dgm:pt>
    <dgm:pt modelId="{AB5E91A6-4882-4AF2-9237-F218A853D667}">
      <dgm:prSet phldrT="[Tekst]"/>
      <dgm:spPr/>
      <dgm:t>
        <a:bodyPr/>
        <a:lstStyle/>
        <a:p>
          <a:r>
            <a:rPr lang="nl-BE" dirty="0" smtClean="0"/>
            <a:t>Jesaja 40-45</a:t>
          </a:r>
          <a:endParaRPr lang="nl-BE" dirty="0"/>
        </a:p>
      </dgm:t>
    </dgm:pt>
    <dgm:pt modelId="{66502174-689D-41B1-BABF-E3B2D8ECEB76}" type="parTrans" cxnId="{7702A394-68CF-4B23-823B-F799C7CBF239}">
      <dgm:prSet/>
      <dgm:spPr/>
      <dgm:t>
        <a:bodyPr/>
        <a:lstStyle/>
        <a:p>
          <a:endParaRPr lang="nl-BE"/>
        </a:p>
      </dgm:t>
    </dgm:pt>
    <dgm:pt modelId="{37764F81-DD72-4D4E-B4B6-49D1224206F5}" type="sibTrans" cxnId="{7702A394-68CF-4B23-823B-F799C7CBF239}">
      <dgm:prSet/>
      <dgm:spPr/>
      <dgm:t>
        <a:bodyPr/>
        <a:lstStyle/>
        <a:p>
          <a:endParaRPr lang="nl-BE"/>
        </a:p>
      </dgm:t>
    </dgm:pt>
    <dgm:pt modelId="{7765F09C-0B26-45C4-A012-F864339BA82A}">
      <dgm:prSet phldrT="[Tekst]"/>
      <dgm:spPr/>
      <dgm:t>
        <a:bodyPr/>
        <a:lstStyle/>
        <a:p>
          <a:r>
            <a:rPr lang="nl-BE" dirty="0" smtClean="0"/>
            <a:t>Psalmen 104,136,148</a:t>
          </a:r>
          <a:endParaRPr lang="nl-BE" dirty="0"/>
        </a:p>
      </dgm:t>
    </dgm:pt>
    <dgm:pt modelId="{E570773D-BC4E-49E7-9BC7-64EC99B91CB2}" type="parTrans" cxnId="{413E7633-0741-4C84-BE6D-007CF46C2568}">
      <dgm:prSet/>
      <dgm:spPr/>
      <dgm:t>
        <a:bodyPr/>
        <a:lstStyle/>
        <a:p>
          <a:endParaRPr lang="nl-BE"/>
        </a:p>
      </dgm:t>
    </dgm:pt>
    <dgm:pt modelId="{EC400963-5665-496B-AAF1-5DB330923674}" type="sibTrans" cxnId="{413E7633-0741-4C84-BE6D-007CF46C2568}">
      <dgm:prSet/>
      <dgm:spPr/>
      <dgm:t>
        <a:bodyPr/>
        <a:lstStyle/>
        <a:p>
          <a:endParaRPr lang="nl-BE"/>
        </a:p>
      </dgm:t>
    </dgm:pt>
    <dgm:pt modelId="{D00548DC-F47A-48F8-84EC-2C4EE4205FC9}">
      <dgm:prSet phldrT="[Tekst]"/>
      <dgm:spPr/>
      <dgm:t>
        <a:bodyPr/>
        <a:lstStyle/>
        <a:p>
          <a:r>
            <a:rPr lang="nl-BE" dirty="0" smtClean="0"/>
            <a:t>Job 38-39</a:t>
          </a:r>
          <a:endParaRPr lang="nl-BE" dirty="0"/>
        </a:p>
      </dgm:t>
    </dgm:pt>
    <dgm:pt modelId="{5CD9A7EC-9CA8-443A-ADE7-3E65EBF782AE}" type="parTrans" cxnId="{91F5D1E9-3627-4D60-A2A7-269BB723089E}">
      <dgm:prSet/>
      <dgm:spPr/>
      <dgm:t>
        <a:bodyPr/>
        <a:lstStyle/>
        <a:p>
          <a:endParaRPr lang="nl-BE"/>
        </a:p>
      </dgm:t>
    </dgm:pt>
    <dgm:pt modelId="{685F758A-6500-4E78-8119-A31C04416852}" type="sibTrans" cxnId="{91F5D1E9-3627-4D60-A2A7-269BB723089E}">
      <dgm:prSet/>
      <dgm:spPr/>
      <dgm:t>
        <a:bodyPr/>
        <a:lstStyle/>
        <a:p>
          <a:endParaRPr lang="nl-BE"/>
        </a:p>
      </dgm:t>
    </dgm:pt>
    <dgm:pt modelId="{6C89D20A-8194-4AC1-9812-12F8872B65D8}" type="pres">
      <dgm:prSet presAssocID="{A7CA8959-8529-4BD9-AE44-B186526446A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0A506CE-F0A5-45AC-828B-5E8A5772A08C}" type="pres">
      <dgm:prSet presAssocID="{D00548DC-F47A-48F8-84EC-2C4EE4205FC9}" presName="Accent5" presStyleCnt="0"/>
      <dgm:spPr/>
    </dgm:pt>
    <dgm:pt modelId="{E952D6E2-28B9-435D-A75E-89C9AA3BB1BC}" type="pres">
      <dgm:prSet presAssocID="{D00548DC-F47A-48F8-84EC-2C4EE4205FC9}" presName="Accent" presStyleLbl="node1" presStyleIdx="0" presStyleCnt="5"/>
      <dgm:spPr/>
    </dgm:pt>
    <dgm:pt modelId="{38819E95-7041-476F-B0F9-C1E2F951C5C0}" type="pres">
      <dgm:prSet presAssocID="{D00548DC-F47A-48F8-84EC-2C4EE4205FC9}" presName="ParentBackground5" presStyleCnt="0"/>
      <dgm:spPr/>
    </dgm:pt>
    <dgm:pt modelId="{5EB9EBFD-B1C3-4FF7-9F16-3ED7FE704C13}" type="pres">
      <dgm:prSet presAssocID="{D00548DC-F47A-48F8-84EC-2C4EE4205FC9}" presName="ParentBackground" presStyleLbl="fgAcc1" presStyleIdx="0" presStyleCnt="5"/>
      <dgm:spPr/>
      <dgm:t>
        <a:bodyPr/>
        <a:lstStyle/>
        <a:p>
          <a:endParaRPr lang="nl-BE"/>
        </a:p>
      </dgm:t>
    </dgm:pt>
    <dgm:pt modelId="{083D3218-0FD6-439F-A1BD-FDFF8F361B56}" type="pres">
      <dgm:prSet presAssocID="{D00548DC-F47A-48F8-84EC-2C4EE4205FC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F022852-CEA4-4D01-B0F7-7E8D7CCD4D88}" type="pres">
      <dgm:prSet presAssocID="{7765F09C-0B26-45C4-A012-F864339BA82A}" presName="Accent4" presStyleCnt="0"/>
      <dgm:spPr/>
    </dgm:pt>
    <dgm:pt modelId="{EF47FD01-052C-4445-A946-7824A0360D50}" type="pres">
      <dgm:prSet presAssocID="{7765F09C-0B26-45C4-A012-F864339BA82A}" presName="Accent" presStyleLbl="node1" presStyleIdx="1" presStyleCnt="5"/>
      <dgm:spPr/>
    </dgm:pt>
    <dgm:pt modelId="{B68CAE27-DF39-4C40-8F2B-F8645B46E2F1}" type="pres">
      <dgm:prSet presAssocID="{7765F09C-0B26-45C4-A012-F864339BA82A}" presName="ParentBackground4" presStyleCnt="0"/>
      <dgm:spPr/>
    </dgm:pt>
    <dgm:pt modelId="{DB576B48-60E9-464B-A784-30A26A3A5A28}" type="pres">
      <dgm:prSet presAssocID="{7765F09C-0B26-45C4-A012-F864339BA82A}" presName="ParentBackground" presStyleLbl="fgAcc1" presStyleIdx="1" presStyleCnt="5"/>
      <dgm:spPr/>
      <dgm:t>
        <a:bodyPr/>
        <a:lstStyle/>
        <a:p>
          <a:endParaRPr lang="nl-BE"/>
        </a:p>
      </dgm:t>
    </dgm:pt>
    <dgm:pt modelId="{BDA70AFB-2C88-4644-94DB-2532BAC2193C}" type="pres">
      <dgm:prSet presAssocID="{7765F09C-0B26-45C4-A012-F864339BA82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E3343A0-7198-4A3B-ACAE-226CE2E0E07E}" type="pres">
      <dgm:prSet presAssocID="{AB5E91A6-4882-4AF2-9237-F218A853D667}" presName="Accent3" presStyleCnt="0"/>
      <dgm:spPr/>
    </dgm:pt>
    <dgm:pt modelId="{210A45FC-8E09-420E-A97E-41590E9316F7}" type="pres">
      <dgm:prSet presAssocID="{AB5E91A6-4882-4AF2-9237-F218A853D667}" presName="Accent" presStyleLbl="node1" presStyleIdx="2" presStyleCnt="5"/>
      <dgm:spPr/>
    </dgm:pt>
    <dgm:pt modelId="{74B98342-1953-43E8-826D-E1134B40931E}" type="pres">
      <dgm:prSet presAssocID="{AB5E91A6-4882-4AF2-9237-F218A853D667}" presName="ParentBackground3" presStyleCnt="0"/>
      <dgm:spPr/>
    </dgm:pt>
    <dgm:pt modelId="{99A6AC6C-FFE9-4ABD-8B4B-9B95D8330EC9}" type="pres">
      <dgm:prSet presAssocID="{AB5E91A6-4882-4AF2-9237-F218A853D667}" presName="ParentBackground" presStyleLbl="fgAcc1" presStyleIdx="2" presStyleCnt="5"/>
      <dgm:spPr/>
      <dgm:t>
        <a:bodyPr/>
        <a:lstStyle/>
        <a:p>
          <a:endParaRPr lang="nl-BE"/>
        </a:p>
      </dgm:t>
    </dgm:pt>
    <dgm:pt modelId="{386CA84C-60C8-4D60-9D88-3895993E88F6}" type="pres">
      <dgm:prSet presAssocID="{AB5E91A6-4882-4AF2-9237-F218A853D66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668CB60-8B86-46D3-AC8F-13D81C5AD912}" type="pres">
      <dgm:prSet presAssocID="{565B52C1-CE28-4374-8E14-66E537987BAD}" presName="Accent2" presStyleCnt="0"/>
      <dgm:spPr/>
    </dgm:pt>
    <dgm:pt modelId="{949BB592-DEC4-4C6A-8BA6-6217A191E6EE}" type="pres">
      <dgm:prSet presAssocID="{565B52C1-CE28-4374-8E14-66E537987BAD}" presName="Accent" presStyleLbl="node1" presStyleIdx="3" presStyleCnt="5"/>
      <dgm:spPr/>
    </dgm:pt>
    <dgm:pt modelId="{3094C894-CEE8-43B1-BD99-824F899DEFA5}" type="pres">
      <dgm:prSet presAssocID="{565B52C1-CE28-4374-8E14-66E537987BAD}" presName="ParentBackground2" presStyleCnt="0"/>
      <dgm:spPr/>
    </dgm:pt>
    <dgm:pt modelId="{54D979C5-6649-4134-939D-2296285B2691}" type="pres">
      <dgm:prSet presAssocID="{565B52C1-CE28-4374-8E14-66E537987BAD}" presName="ParentBackground" presStyleLbl="fgAcc1" presStyleIdx="3" presStyleCnt="5"/>
      <dgm:spPr/>
      <dgm:t>
        <a:bodyPr/>
        <a:lstStyle/>
        <a:p>
          <a:endParaRPr lang="nl-BE"/>
        </a:p>
      </dgm:t>
    </dgm:pt>
    <dgm:pt modelId="{2B832A92-55A4-431B-9925-E4B7A9E27B54}" type="pres">
      <dgm:prSet presAssocID="{565B52C1-CE28-4374-8E14-66E537987BA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91B3CA0-F275-4389-B5D2-F3312CDC98FA}" type="pres">
      <dgm:prSet presAssocID="{EC1CC54F-7A51-4B22-9BC7-CCF278A76E05}" presName="Accent1" presStyleCnt="0"/>
      <dgm:spPr/>
    </dgm:pt>
    <dgm:pt modelId="{91D17A01-96C0-4C26-8760-6CB2037E67EA}" type="pres">
      <dgm:prSet presAssocID="{EC1CC54F-7A51-4B22-9BC7-CCF278A76E05}" presName="Accent" presStyleLbl="node1" presStyleIdx="4" presStyleCnt="5"/>
      <dgm:spPr/>
    </dgm:pt>
    <dgm:pt modelId="{FA622FFA-B446-4FCA-B0EE-4F411C27949C}" type="pres">
      <dgm:prSet presAssocID="{EC1CC54F-7A51-4B22-9BC7-CCF278A76E05}" presName="ParentBackground1" presStyleCnt="0"/>
      <dgm:spPr/>
    </dgm:pt>
    <dgm:pt modelId="{6F7D1549-CBF7-48AF-ACD4-C940C42299E6}" type="pres">
      <dgm:prSet presAssocID="{EC1CC54F-7A51-4B22-9BC7-CCF278A76E05}" presName="ParentBackground" presStyleLbl="fgAcc1" presStyleIdx="4" presStyleCnt="5"/>
      <dgm:spPr/>
      <dgm:t>
        <a:bodyPr/>
        <a:lstStyle/>
        <a:p>
          <a:endParaRPr lang="nl-BE"/>
        </a:p>
      </dgm:t>
    </dgm:pt>
    <dgm:pt modelId="{1A2A6262-4687-4788-9F52-11E4F76E8D2A}" type="pres">
      <dgm:prSet presAssocID="{EC1CC54F-7A51-4B22-9BC7-CCF278A76E0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729BF3B-1032-49F4-BD8A-935DFB7FD8A1}" type="presOf" srcId="{AB5E91A6-4882-4AF2-9237-F218A853D667}" destId="{386CA84C-60C8-4D60-9D88-3895993E88F6}" srcOrd="1" destOrd="0" presId="urn:microsoft.com/office/officeart/2011/layout/CircleProcess"/>
    <dgm:cxn modelId="{FF801AB8-46E1-49F9-864C-4DE4490AFFD0}" type="presOf" srcId="{7765F09C-0B26-45C4-A012-F864339BA82A}" destId="{BDA70AFB-2C88-4644-94DB-2532BAC2193C}" srcOrd="1" destOrd="0" presId="urn:microsoft.com/office/officeart/2011/layout/CircleProcess"/>
    <dgm:cxn modelId="{45AFCB1A-6AFD-4F62-A686-7F3C012FA3B2}" type="presOf" srcId="{EC1CC54F-7A51-4B22-9BC7-CCF278A76E05}" destId="{1A2A6262-4687-4788-9F52-11E4F76E8D2A}" srcOrd="1" destOrd="0" presId="urn:microsoft.com/office/officeart/2011/layout/CircleProcess"/>
    <dgm:cxn modelId="{0CBCA01E-7084-41DE-AF2A-DD435751AADF}" srcId="{A7CA8959-8529-4BD9-AE44-B186526446AE}" destId="{EC1CC54F-7A51-4B22-9BC7-CCF278A76E05}" srcOrd="0" destOrd="0" parTransId="{44D50C3B-71BD-42CA-8539-F7F87DE3C9F7}" sibTransId="{C4E08316-3672-4F68-9BFB-B373CC14C3DD}"/>
    <dgm:cxn modelId="{7702A394-68CF-4B23-823B-F799C7CBF239}" srcId="{A7CA8959-8529-4BD9-AE44-B186526446AE}" destId="{AB5E91A6-4882-4AF2-9237-F218A853D667}" srcOrd="2" destOrd="0" parTransId="{66502174-689D-41B1-BABF-E3B2D8ECEB76}" sibTransId="{37764F81-DD72-4D4E-B4B6-49D1224206F5}"/>
    <dgm:cxn modelId="{A4AC2568-F3F4-4AAF-BF34-180E7B95FE5D}" type="presOf" srcId="{AB5E91A6-4882-4AF2-9237-F218A853D667}" destId="{99A6AC6C-FFE9-4ABD-8B4B-9B95D8330EC9}" srcOrd="0" destOrd="0" presId="urn:microsoft.com/office/officeart/2011/layout/CircleProcess"/>
    <dgm:cxn modelId="{8745E3BE-6F08-4CB1-A45E-E50471D6B1BD}" type="presOf" srcId="{565B52C1-CE28-4374-8E14-66E537987BAD}" destId="{2B832A92-55A4-431B-9925-E4B7A9E27B54}" srcOrd="1" destOrd="0" presId="urn:microsoft.com/office/officeart/2011/layout/CircleProcess"/>
    <dgm:cxn modelId="{2FB03683-5B83-4F07-8FA7-1D6699E4D2C8}" type="presOf" srcId="{EC1CC54F-7A51-4B22-9BC7-CCF278A76E05}" destId="{6F7D1549-CBF7-48AF-ACD4-C940C42299E6}" srcOrd="0" destOrd="0" presId="urn:microsoft.com/office/officeart/2011/layout/CircleProcess"/>
    <dgm:cxn modelId="{983D3CF1-B3DA-4537-A983-8E3546EAA818}" type="presOf" srcId="{565B52C1-CE28-4374-8E14-66E537987BAD}" destId="{54D979C5-6649-4134-939D-2296285B2691}" srcOrd="0" destOrd="0" presId="urn:microsoft.com/office/officeart/2011/layout/CircleProcess"/>
    <dgm:cxn modelId="{93BBD0B3-A983-4640-8BFC-36197229E2E1}" type="presOf" srcId="{7765F09C-0B26-45C4-A012-F864339BA82A}" destId="{DB576B48-60E9-464B-A784-30A26A3A5A28}" srcOrd="0" destOrd="0" presId="urn:microsoft.com/office/officeart/2011/layout/CircleProcess"/>
    <dgm:cxn modelId="{9A860782-736A-4D2D-8970-15CF93EBBA44}" type="presOf" srcId="{D00548DC-F47A-48F8-84EC-2C4EE4205FC9}" destId="{083D3218-0FD6-439F-A1BD-FDFF8F361B56}" srcOrd="1" destOrd="0" presId="urn:microsoft.com/office/officeart/2011/layout/CircleProcess"/>
    <dgm:cxn modelId="{F1961220-9FD5-4DE4-9A27-F5C7D295397F}" srcId="{A7CA8959-8529-4BD9-AE44-B186526446AE}" destId="{565B52C1-CE28-4374-8E14-66E537987BAD}" srcOrd="1" destOrd="0" parTransId="{7C2BA663-68FA-47F3-A445-409F8693EE72}" sibTransId="{4215AB65-B658-4B2C-9C59-E2146C4B8B8D}"/>
    <dgm:cxn modelId="{7FD7F254-E7AB-4959-A6EE-6AD985EC0ED5}" type="presOf" srcId="{A7CA8959-8529-4BD9-AE44-B186526446AE}" destId="{6C89D20A-8194-4AC1-9812-12F8872B65D8}" srcOrd="0" destOrd="0" presId="urn:microsoft.com/office/officeart/2011/layout/CircleProcess"/>
    <dgm:cxn modelId="{18E33B75-48C5-4C79-9FA5-5688E856F1F6}" type="presOf" srcId="{D00548DC-F47A-48F8-84EC-2C4EE4205FC9}" destId="{5EB9EBFD-B1C3-4FF7-9F16-3ED7FE704C13}" srcOrd="0" destOrd="0" presId="urn:microsoft.com/office/officeart/2011/layout/CircleProcess"/>
    <dgm:cxn modelId="{91F5D1E9-3627-4D60-A2A7-269BB723089E}" srcId="{A7CA8959-8529-4BD9-AE44-B186526446AE}" destId="{D00548DC-F47A-48F8-84EC-2C4EE4205FC9}" srcOrd="4" destOrd="0" parTransId="{5CD9A7EC-9CA8-443A-ADE7-3E65EBF782AE}" sibTransId="{685F758A-6500-4E78-8119-A31C04416852}"/>
    <dgm:cxn modelId="{413E7633-0741-4C84-BE6D-007CF46C2568}" srcId="{A7CA8959-8529-4BD9-AE44-B186526446AE}" destId="{7765F09C-0B26-45C4-A012-F864339BA82A}" srcOrd="3" destOrd="0" parTransId="{E570773D-BC4E-49E7-9BC7-64EC99B91CB2}" sibTransId="{EC400963-5665-496B-AAF1-5DB330923674}"/>
    <dgm:cxn modelId="{8EBFB718-498C-4191-BCE5-A1361015F5B6}" type="presParOf" srcId="{6C89D20A-8194-4AC1-9812-12F8872B65D8}" destId="{10A506CE-F0A5-45AC-828B-5E8A5772A08C}" srcOrd="0" destOrd="0" presId="urn:microsoft.com/office/officeart/2011/layout/CircleProcess"/>
    <dgm:cxn modelId="{867E4C6F-33FE-4DD1-B07B-15E969CAFE10}" type="presParOf" srcId="{10A506CE-F0A5-45AC-828B-5E8A5772A08C}" destId="{E952D6E2-28B9-435D-A75E-89C9AA3BB1BC}" srcOrd="0" destOrd="0" presId="urn:microsoft.com/office/officeart/2011/layout/CircleProcess"/>
    <dgm:cxn modelId="{FD5DA366-B4F6-4623-B45D-A0FD4CC57533}" type="presParOf" srcId="{6C89D20A-8194-4AC1-9812-12F8872B65D8}" destId="{38819E95-7041-476F-B0F9-C1E2F951C5C0}" srcOrd="1" destOrd="0" presId="urn:microsoft.com/office/officeart/2011/layout/CircleProcess"/>
    <dgm:cxn modelId="{2A6A8070-57B0-4CD0-B333-4F5206DDBFD0}" type="presParOf" srcId="{38819E95-7041-476F-B0F9-C1E2F951C5C0}" destId="{5EB9EBFD-B1C3-4FF7-9F16-3ED7FE704C13}" srcOrd="0" destOrd="0" presId="urn:microsoft.com/office/officeart/2011/layout/CircleProcess"/>
    <dgm:cxn modelId="{11933704-8E20-4E7E-8B11-E8EF4416BAE9}" type="presParOf" srcId="{6C89D20A-8194-4AC1-9812-12F8872B65D8}" destId="{083D3218-0FD6-439F-A1BD-FDFF8F361B56}" srcOrd="2" destOrd="0" presId="urn:microsoft.com/office/officeart/2011/layout/CircleProcess"/>
    <dgm:cxn modelId="{2EFEBC1E-7112-4575-9ACA-B543A919D20C}" type="presParOf" srcId="{6C89D20A-8194-4AC1-9812-12F8872B65D8}" destId="{BF022852-CEA4-4D01-B0F7-7E8D7CCD4D88}" srcOrd="3" destOrd="0" presId="urn:microsoft.com/office/officeart/2011/layout/CircleProcess"/>
    <dgm:cxn modelId="{116B539E-F302-4D51-A8A0-EA867F63896A}" type="presParOf" srcId="{BF022852-CEA4-4D01-B0F7-7E8D7CCD4D88}" destId="{EF47FD01-052C-4445-A946-7824A0360D50}" srcOrd="0" destOrd="0" presId="urn:microsoft.com/office/officeart/2011/layout/CircleProcess"/>
    <dgm:cxn modelId="{395E42CA-077F-4CC9-89FD-96DD6939D65C}" type="presParOf" srcId="{6C89D20A-8194-4AC1-9812-12F8872B65D8}" destId="{B68CAE27-DF39-4C40-8F2B-F8645B46E2F1}" srcOrd="4" destOrd="0" presId="urn:microsoft.com/office/officeart/2011/layout/CircleProcess"/>
    <dgm:cxn modelId="{066BB25D-E9BF-447F-8ADA-9FA865946FAC}" type="presParOf" srcId="{B68CAE27-DF39-4C40-8F2B-F8645B46E2F1}" destId="{DB576B48-60E9-464B-A784-30A26A3A5A28}" srcOrd="0" destOrd="0" presId="urn:microsoft.com/office/officeart/2011/layout/CircleProcess"/>
    <dgm:cxn modelId="{A1D32366-2A3A-4F58-A38D-161B1AE0A270}" type="presParOf" srcId="{6C89D20A-8194-4AC1-9812-12F8872B65D8}" destId="{BDA70AFB-2C88-4644-94DB-2532BAC2193C}" srcOrd="5" destOrd="0" presId="urn:microsoft.com/office/officeart/2011/layout/CircleProcess"/>
    <dgm:cxn modelId="{AB6EAA9C-CBCD-4ACB-9BC2-E1B4FE809D53}" type="presParOf" srcId="{6C89D20A-8194-4AC1-9812-12F8872B65D8}" destId="{1E3343A0-7198-4A3B-ACAE-226CE2E0E07E}" srcOrd="6" destOrd="0" presId="urn:microsoft.com/office/officeart/2011/layout/CircleProcess"/>
    <dgm:cxn modelId="{AB119019-D892-408A-8F9A-7BA428CBA80A}" type="presParOf" srcId="{1E3343A0-7198-4A3B-ACAE-226CE2E0E07E}" destId="{210A45FC-8E09-420E-A97E-41590E9316F7}" srcOrd="0" destOrd="0" presId="urn:microsoft.com/office/officeart/2011/layout/CircleProcess"/>
    <dgm:cxn modelId="{22CD303E-1C2B-4137-A694-CCB5A60446AC}" type="presParOf" srcId="{6C89D20A-8194-4AC1-9812-12F8872B65D8}" destId="{74B98342-1953-43E8-826D-E1134B40931E}" srcOrd="7" destOrd="0" presId="urn:microsoft.com/office/officeart/2011/layout/CircleProcess"/>
    <dgm:cxn modelId="{9567A3A6-4A00-4BC7-AB03-5312FA4037A4}" type="presParOf" srcId="{74B98342-1953-43E8-826D-E1134B40931E}" destId="{99A6AC6C-FFE9-4ABD-8B4B-9B95D8330EC9}" srcOrd="0" destOrd="0" presId="urn:microsoft.com/office/officeart/2011/layout/CircleProcess"/>
    <dgm:cxn modelId="{649125C6-0660-455C-806E-E2E8C102B45E}" type="presParOf" srcId="{6C89D20A-8194-4AC1-9812-12F8872B65D8}" destId="{386CA84C-60C8-4D60-9D88-3895993E88F6}" srcOrd="8" destOrd="0" presId="urn:microsoft.com/office/officeart/2011/layout/CircleProcess"/>
    <dgm:cxn modelId="{AF7E3536-9523-4DC8-A935-CC78C54288A4}" type="presParOf" srcId="{6C89D20A-8194-4AC1-9812-12F8872B65D8}" destId="{A668CB60-8B86-46D3-AC8F-13D81C5AD912}" srcOrd="9" destOrd="0" presId="urn:microsoft.com/office/officeart/2011/layout/CircleProcess"/>
    <dgm:cxn modelId="{F0E2791B-B71E-4778-9E2C-40A98773F877}" type="presParOf" srcId="{A668CB60-8B86-46D3-AC8F-13D81C5AD912}" destId="{949BB592-DEC4-4C6A-8BA6-6217A191E6EE}" srcOrd="0" destOrd="0" presId="urn:microsoft.com/office/officeart/2011/layout/CircleProcess"/>
    <dgm:cxn modelId="{FA918051-AFCD-4CA8-A140-4E4B6F2AAB99}" type="presParOf" srcId="{6C89D20A-8194-4AC1-9812-12F8872B65D8}" destId="{3094C894-CEE8-43B1-BD99-824F899DEFA5}" srcOrd="10" destOrd="0" presId="urn:microsoft.com/office/officeart/2011/layout/CircleProcess"/>
    <dgm:cxn modelId="{07AD0BCE-50CF-470E-9CCB-04E56823B9B8}" type="presParOf" srcId="{3094C894-CEE8-43B1-BD99-824F899DEFA5}" destId="{54D979C5-6649-4134-939D-2296285B2691}" srcOrd="0" destOrd="0" presId="urn:microsoft.com/office/officeart/2011/layout/CircleProcess"/>
    <dgm:cxn modelId="{4E429950-44B0-4814-9C67-2F9014B0C668}" type="presParOf" srcId="{6C89D20A-8194-4AC1-9812-12F8872B65D8}" destId="{2B832A92-55A4-431B-9925-E4B7A9E27B54}" srcOrd="11" destOrd="0" presId="urn:microsoft.com/office/officeart/2011/layout/CircleProcess"/>
    <dgm:cxn modelId="{E82F8668-F60E-49BA-BDC8-1056672464BD}" type="presParOf" srcId="{6C89D20A-8194-4AC1-9812-12F8872B65D8}" destId="{291B3CA0-F275-4389-B5D2-F3312CDC98FA}" srcOrd="12" destOrd="0" presId="urn:microsoft.com/office/officeart/2011/layout/CircleProcess"/>
    <dgm:cxn modelId="{04450F99-8812-4042-86AF-EB718B6006EE}" type="presParOf" srcId="{291B3CA0-F275-4389-B5D2-F3312CDC98FA}" destId="{91D17A01-96C0-4C26-8760-6CB2037E67EA}" srcOrd="0" destOrd="0" presId="urn:microsoft.com/office/officeart/2011/layout/CircleProcess"/>
    <dgm:cxn modelId="{F6C101E8-2498-4472-A907-A0A54D5ACDFB}" type="presParOf" srcId="{6C89D20A-8194-4AC1-9812-12F8872B65D8}" destId="{FA622FFA-B446-4FCA-B0EE-4F411C27949C}" srcOrd="13" destOrd="0" presId="urn:microsoft.com/office/officeart/2011/layout/CircleProcess"/>
    <dgm:cxn modelId="{E797267C-A2E2-4D1D-903D-1787B0F1C555}" type="presParOf" srcId="{FA622FFA-B446-4FCA-B0EE-4F411C27949C}" destId="{6F7D1549-CBF7-48AF-ACD4-C940C42299E6}" srcOrd="0" destOrd="0" presId="urn:microsoft.com/office/officeart/2011/layout/CircleProcess"/>
    <dgm:cxn modelId="{4F0B292F-F4E5-49C0-9CC5-146C60AB7A2C}" type="presParOf" srcId="{6C89D20A-8194-4AC1-9812-12F8872B65D8}" destId="{1A2A6262-4687-4788-9F52-11E4F76E8D2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55594-17A9-4DD8-A55C-F8F2D4B6EC6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76836E2B-45B4-42AB-9CBB-3852ECFC1CFD}">
      <dgm:prSet phldrT="[Tekst]"/>
      <dgm:spPr/>
      <dgm:t>
        <a:bodyPr/>
        <a:lstStyle/>
        <a:p>
          <a:r>
            <a:rPr lang="nl-BE" dirty="0" smtClean="0"/>
            <a:t>1</a:t>
          </a:r>
          <a:endParaRPr lang="nl-BE" dirty="0"/>
        </a:p>
      </dgm:t>
    </dgm:pt>
    <dgm:pt modelId="{B708BAAE-3B3D-4B28-8935-99FE3F379D6F}" type="parTrans" cxnId="{9BA97698-40F8-46F7-8F04-725E9DF44BD3}">
      <dgm:prSet/>
      <dgm:spPr/>
      <dgm:t>
        <a:bodyPr/>
        <a:lstStyle/>
        <a:p>
          <a:endParaRPr lang="nl-BE"/>
        </a:p>
      </dgm:t>
    </dgm:pt>
    <dgm:pt modelId="{CD588821-FEDD-4726-B67A-A83E8BE0C2BF}" type="sibTrans" cxnId="{9BA97698-40F8-46F7-8F04-725E9DF44BD3}">
      <dgm:prSet/>
      <dgm:spPr/>
      <dgm:t>
        <a:bodyPr/>
        <a:lstStyle/>
        <a:p>
          <a:endParaRPr lang="nl-BE"/>
        </a:p>
      </dgm:t>
    </dgm:pt>
    <dgm:pt modelId="{95F776A8-A60A-46F8-8704-5885418B96C7}">
      <dgm:prSet phldrT="[Tekst]"/>
      <dgm:spPr/>
      <dgm:t>
        <a:bodyPr/>
        <a:lstStyle/>
        <a:p>
          <a:r>
            <a:rPr lang="nl-BE" dirty="0" smtClean="0"/>
            <a:t>2</a:t>
          </a:r>
          <a:endParaRPr lang="nl-BE" dirty="0"/>
        </a:p>
      </dgm:t>
    </dgm:pt>
    <dgm:pt modelId="{47858666-2E08-4679-A4DA-584189831BD0}" type="parTrans" cxnId="{EB0206D9-25BA-464C-A4AA-53481759CCBD}">
      <dgm:prSet/>
      <dgm:spPr/>
      <dgm:t>
        <a:bodyPr/>
        <a:lstStyle/>
        <a:p>
          <a:endParaRPr lang="nl-BE"/>
        </a:p>
      </dgm:t>
    </dgm:pt>
    <dgm:pt modelId="{1E73115E-E0AA-4029-B3D0-420D42A7B33A}" type="sibTrans" cxnId="{EB0206D9-25BA-464C-A4AA-53481759CCBD}">
      <dgm:prSet/>
      <dgm:spPr/>
      <dgm:t>
        <a:bodyPr/>
        <a:lstStyle/>
        <a:p>
          <a:endParaRPr lang="nl-BE"/>
        </a:p>
      </dgm:t>
    </dgm:pt>
    <dgm:pt modelId="{23C2B918-E92F-42EF-B707-ED0F7DD121F3}">
      <dgm:prSet phldrT="[Tekst]"/>
      <dgm:spPr/>
      <dgm:t>
        <a:bodyPr/>
        <a:lstStyle/>
        <a:p>
          <a:r>
            <a:rPr lang="nl-BE" dirty="0" smtClean="0"/>
            <a:t>3</a:t>
          </a:r>
          <a:endParaRPr lang="nl-BE" dirty="0"/>
        </a:p>
      </dgm:t>
    </dgm:pt>
    <dgm:pt modelId="{4DE0EB7C-4F7F-449A-8F06-BF61A752B6E5}" type="parTrans" cxnId="{3E3340E9-3B38-4C7D-A5E3-60D6C2607AAE}">
      <dgm:prSet/>
      <dgm:spPr/>
      <dgm:t>
        <a:bodyPr/>
        <a:lstStyle/>
        <a:p>
          <a:endParaRPr lang="nl-BE"/>
        </a:p>
      </dgm:t>
    </dgm:pt>
    <dgm:pt modelId="{E9F07254-2CBF-40B2-BE4C-95024C674D05}" type="sibTrans" cxnId="{3E3340E9-3B38-4C7D-A5E3-60D6C2607AAE}">
      <dgm:prSet/>
      <dgm:spPr/>
      <dgm:t>
        <a:bodyPr/>
        <a:lstStyle/>
        <a:p>
          <a:endParaRPr lang="nl-BE"/>
        </a:p>
      </dgm:t>
    </dgm:pt>
    <dgm:pt modelId="{4830E9E6-9ED1-4464-86CF-8D8251AA5674}">
      <dgm:prSet phldrT="[Tekst]"/>
      <dgm:spPr/>
      <dgm:t>
        <a:bodyPr/>
        <a:lstStyle/>
        <a:p>
          <a:r>
            <a:rPr lang="nl-BE" dirty="0" smtClean="0"/>
            <a:t>4</a:t>
          </a:r>
          <a:endParaRPr lang="nl-BE" dirty="0"/>
        </a:p>
      </dgm:t>
    </dgm:pt>
    <dgm:pt modelId="{02EA2A26-8A1A-4E52-BBC1-C0380DF74F0B}" type="parTrans" cxnId="{9EB55E2E-90B9-4D64-ABC0-B79657C6BDA4}">
      <dgm:prSet/>
      <dgm:spPr/>
      <dgm:t>
        <a:bodyPr/>
        <a:lstStyle/>
        <a:p>
          <a:endParaRPr lang="nl-BE"/>
        </a:p>
      </dgm:t>
    </dgm:pt>
    <dgm:pt modelId="{27209944-E4E3-46EE-884D-A569674B7A1E}" type="sibTrans" cxnId="{9EB55E2E-90B9-4D64-ABC0-B79657C6BDA4}">
      <dgm:prSet/>
      <dgm:spPr/>
      <dgm:t>
        <a:bodyPr/>
        <a:lstStyle/>
        <a:p>
          <a:endParaRPr lang="nl-BE"/>
        </a:p>
      </dgm:t>
    </dgm:pt>
    <dgm:pt modelId="{AE627401-2067-4D6E-96B8-07B8BEF349EA}">
      <dgm:prSet phldrT="[Tekst]"/>
      <dgm:spPr/>
      <dgm:t>
        <a:bodyPr/>
        <a:lstStyle/>
        <a:p>
          <a:r>
            <a:rPr lang="nl-BE" dirty="0" smtClean="0"/>
            <a:t>5</a:t>
          </a:r>
          <a:endParaRPr lang="nl-BE" dirty="0"/>
        </a:p>
      </dgm:t>
    </dgm:pt>
    <dgm:pt modelId="{02CFEA96-D083-4CC5-B531-9958ABA08982}" type="parTrans" cxnId="{A79331C4-7705-4323-AC58-ABFB43D1D773}">
      <dgm:prSet/>
      <dgm:spPr/>
      <dgm:t>
        <a:bodyPr/>
        <a:lstStyle/>
        <a:p>
          <a:endParaRPr lang="nl-BE"/>
        </a:p>
      </dgm:t>
    </dgm:pt>
    <dgm:pt modelId="{A691F136-4D98-4333-98DB-24134536FD52}" type="sibTrans" cxnId="{A79331C4-7705-4323-AC58-ABFB43D1D773}">
      <dgm:prSet/>
      <dgm:spPr/>
      <dgm:t>
        <a:bodyPr/>
        <a:lstStyle/>
        <a:p>
          <a:endParaRPr lang="nl-BE"/>
        </a:p>
      </dgm:t>
    </dgm:pt>
    <dgm:pt modelId="{B485EA70-1C8D-4AB4-A503-E19524A5CA6E}">
      <dgm:prSet phldrT="[Tekst]"/>
      <dgm:spPr/>
      <dgm:t>
        <a:bodyPr/>
        <a:lstStyle/>
        <a:p>
          <a:r>
            <a:rPr lang="nl-BE" dirty="0" smtClean="0"/>
            <a:t>6</a:t>
          </a:r>
          <a:endParaRPr lang="nl-BE" dirty="0"/>
        </a:p>
      </dgm:t>
    </dgm:pt>
    <dgm:pt modelId="{FE749B5D-61D0-449E-A7AC-25F109041E80}" type="parTrans" cxnId="{9B85B036-F8A2-426A-8C85-66DF09E63678}">
      <dgm:prSet/>
      <dgm:spPr/>
      <dgm:t>
        <a:bodyPr/>
        <a:lstStyle/>
        <a:p>
          <a:endParaRPr lang="nl-BE"/>
        </a:p>
      </dgm:t>
    </dgm:pt>
    <dgm:pt modelId="{A465F4E1-2313-43D9-8A29-AF8A048E65D2}" type="sibTrans" cxnId="{9B85B036-F8A2-426A-8C85-66DF09E63678}">
      <dgm:prSet/>
      <dgm:spPr/>
      <dgm:t>
        <a:bodyPr/>
        <a:lstStyle/>
        <a:p>
          <a:endParaRPr lang="nl-BE"/>
        </a:p>
      </dgm:t>
    </dgm:pt>
    <dgm:pt modelId="{CBE81489-A516-4878-A37A-65D6E384CA8C}">
      <dgm:prSet phldrT="[Tekst]"/>
      <dgm:spPr/>
      <dgm:t>
        <a:bodyPr/>
        <a:lstStyle/>
        <a:p>
          <a:r>
            <a:rPr lang="nl-BE" dirty="0" smtClean="0"/>
            <a:t>7</a:t>
          </a:r>
          <a:endParaRPr lang="nl-BE" dirty="0"/>
        </a:p>
      </dgm:t>
    </dgm:pt>
    <dgm:pt modelId="{811FAE7B-060E-44F5-B5C0-82B7254388FE}" type="parTrans" cxnId="{A7E82F1C-C82D-4EBC-92DE-05936D05E6B6}">
      <dgm:prSet/>
      <dgm:spPr/>
      <dgm:t>
        <a:bodyPr/>
        <a:lstStyle/>
        <a:p>
          <a:endParaRPr lang="nl-BE"/>
        </a:p>
      </dgm:t>
    </dgm:pt>
    <dgm:pt modelId="{BAEF15A5-7F6F-4EC8-A64A-BCFF40E262FC}" type="sibTrans" cxnId="{A7E82F1C-C82D-4EBC-92DE-05936D05E6B6}">
      <dgm:prSet/>
      <dgm:spPr/>
      <dgm:t>
        <a:bodyPr/>
        <a:lstStyle/>
        <a:p>
          <a:endParaRPr lang="nl-BE"/>
        </a:p>
      </dgm:t>
    </dgm:pt>
    <dgm:pt modelId="{30BE649C-6ED5-4938-AB16-75249546CF00}">
      <dgm:prSet phldrT="[Tekst]"/>
      <dgm:spPr/>
      <dgm:t>
        <a:bodyPr/>
        <a:lstStyle/>
        <a:p>
          <a:r>
            <a:rPr lang="nl-BE" dirty="0" smtClean="0"/>
            <a:t>A</a:t>
          </a:r>
          <a:endParaRPr lang="nl-BE" dirty="0"/>
        </a:p>
      </dgm:t>
    </dgm:pt>
    <dgm:pt modelId="{6AB9CC33-23E9-4A8A-A4AF-FF781154D7D5}" type="parTrans" cxnId="{ED3BAB2F-EE47-4A92-8219-5B82968DB87F}">
      <dgm:prSet/>
      <dgm:spPr/>
      <dgm:t>
        <a:bodyPr/>
        <a:lstStyle/>
        <a:p>
          <a:endParaRPr lang="nl-BE"/>
        </a:p>
      </dgm:t>
    </dgm:pt>
    <dgm:pt modelId="{543F14F5-E228-4038-B073-E9F4E434A43A}" type="sibTrans" cxnId="{ED3BAB2F-EE47-4A92-8219-5B82968DB87F}">
      <dgm:prSet/>
      <dgm:spPr/>
      <dgm:t>
        <a:bodyPr/>
        <a:lstStyle/>
        <a:p>
          <a:endParaRPr lang="nl-BE"/>
        </a:p>
      </dgm:t>
    </dgm:pt>
    <dgm:pt modelId="{2B20B902-80FC-4282-8300-6DF740FFB441}">
      <dgm:prSet phldrT="[Tekst]"/>
      <dgm:spPr/>
      <dgm:t>
        <a:bodyPr/>
        <a:lstStyle/>
        <a:p>
          <a:r>
            <a:rPr lang="nl-BE" dirty="0" smtClean="0"/>
            <a:t>B</a:t>
          </a:r>
          <a:endParaRPr lang="nl-BE" dirty="0"/>
        </a:p>
      </dgm:t>
    </dgm:pt>
    <dgm:pt modelId="{558BE5EF-A70C-4575-8458-7FD158910EFB}" type="parTrans" cxnId="{35C2C6F0-9632-4B5D-A72A-51EC4017A5E8}">
      <dgm:prSet/>
      <dgm:spPr/>
      <dgm:t>
        <a:bodyPr/>
        <a:lstStyle/>
        <a:p>
          <a:endParaRPr lang="nl-BE"/>
        </a:p>
      </dgm:t>
    </dgm:pt>
    <dgm:pt modelId="{EA4EDE15-05AE-4F42-B841-ED32B59303CE}" type="sibTrans" cxnId="{35C2C6F0-9632-4B5D-A72A-51EC4017A5E8}">
      <dgm:prSet/>
      <dgm:spPr/>
      <dgm:t>
        <a:bodyPr/>
        <a:lstStyle/>
        <a:p>
          <a:endParaRPr lang="nl-BE"/>
        </a:p>
      </dgm:t>
    </dgm:pt>
    <dgm:pt modelId="{960101F0-C346-4E86-A0FE-0C38C0E6E8AA}">
      <dgm:prSet phldrT="[Tekst]"/>
      <dgm:spPr/>
      <dgm:t>
        <a:bodyPr/>
        <a:lstStyle/>
        <a:p>
          <a:r>
            <a:rPr lang="nl-BE" dirty="0" smtClean="0"/>
            <a:t>C</a:t>
          </a:r>
          <a:endParaRPr lang="nl-BE" dirty="0"/>
        </a:p>
      </dgm:t>
    </dgm:pt>
    <dgm:pt modelId="{D66F4740-219F-45A7-AA31-EC943ACA2500}" type="parTrans" cxnId="{BE05676A-9D4F-46AC-A777-41782EE9E310}">
      <dgm:prSet/>
      <dgm:spPr/>
      <dgm:t>
        <a:bodyPr/>
        <a:lstStyle/>
        <a:p>
          <a:endParaRPr lang="nl-BE"/>
        </a:p>
      </dgm:t>
    </dgm:pt>
    <dgm:pt modelId="{68CF6F99-E176-487E-956B-285D4DFED4E1}" type="sibTrans" cxnId="{BE05676A-9D4F-46AC-A777-41782EE9E310}">
      <dgm:prSet/>
      <dgm:spPr/>
      <dgm:t>
        <a:bodyPr/>
        <a:lstStyle/>
        <a:p>
          <a:endParaRPr lang="nl-BE"/>
        </a:p>
      </dgm:t>
    </dgm:pt>
    <dgm:pt modelId="{BB6AC52B-37EC-41FA-9198-3D29D60C89B6}">
      <dgm:prSet phldrT="[Tekst]"/>
      <dgm:spPr/>
      <dgm:t>
        <a:bodyPr/>
        <a:lstStyle/>
        <a:p>
          <a:r>
            <a:rPr lang="nl-BE" dirty="0" smtClean="0"/>
            <a:t>A’</a:t>
          </a:r>
          <a:endParaRPr lang="nl-BE" dirty="0"/>
        </a:p>
      </dgm:t>
    </dgm:pt>
    <dgm:pt modelId="{690957D5-B2EA-4F97-AB14-A828F24EF950}" type="parTrans" cxnId="{D7E0BCA9-800F-49DF-A7A5-FFE187415A1B}">
      <dgm:prSet/>
      <dgm:spPr/>
      <dgm:t>
        <a:bodyPr/>
        <a:lstStyle/>
        <a:p>
          <a:endParaRPr lang="nl-BE"/>
        </a:p>
      </dgm:t>
    </dgm:pt>
    <dgm:pt modelId="{E99CB239-BB72-477B-8D1B-5EE460F389BA}" type="sibTrans" cxnId="{D7E0BCA9-800F-49DF-A7A5-FFE187415A1B}">
      <dgm:prSet/>
      <dgm:spPr/>
      <dgm:t>
        <a:bodyPr/>
        <a:lstStyle/>
        <a:p>
          <a:endParaRPr lang="nl-BE"/>
        </a:p>
      </dgm:t>
    </dgm:pt>
    <dgm:pt modelId="{5073544C-1D7E-46FA-ADAA-70782FE2D6B1}">
      <dgm:prSet phldrT="[Tekst]"/>
      <dgm:spPr/>
      <dgm:t>
        <a:bodyPr/>
        <a:lstStyle/>
        <a:p>
          <a:r>
            <a:rPr lang="nl-BE" dirty="0" smtClean="0"/>
            <a:t>B’</a:t>
          </a:r>
          <a:endParaRPr lang="nl-BE" dirty="0"/>
        </a:p>
      </dgm:t>
    </dgm:pt>
    <dgm:pt modelId="{1D699B66-EA0B-4674-8FDE-6DE7832F2576}" type="parTrans" cxnId="{89A756E3-3725-4BA1-A981-C766045DAF58}">
      <dgm:prSet/>
      <dgm:spPr/>
      <dgm:t>
        <a:bodyPr/>
        <a:lstStyle/>
        <a:p>
          <a:endParaRPr lang="nl-BE"/>
        </a:p>
      </dgm:t>
    </dgm:pt>
    <dgm:pt modelId="{A5869E3D-9B22-435C-8AC0-8B7C77FA20AF}" type="sibTrans" cxnId="{89A756E3-3725-4BA1-A981-C766045DAF58}">
      <dgm:prSet/>
      <dgm:spPr/>
      <dgm:t>
        <a:bodyPr/>
        <a:lstStyle/>
        <a:p>
          <a:endParaRPr lang="nl-BE"/>
        </a:p>
      </dgm:t>
    </dgm:pt>
    <dgm:pt modelId="{4F44D7BB-51BE-4B2D-BB75-B6B1D9A2C2AA}">
      <dgm:prSet phldrT="[Tekst]"/>
      <dgm:spPr/>
      <dgm:t>
        <a:bodyPr/>
        <a:lstStyle/>
        <a:p>
          <a:r>
            <a:rPr lang="nl-BE" dirty="0" smtClean="0"/>
            <a:t>C’</a:t>
          </a:r>
          <a:endParaRPr lang="nl-BE" dirty="0"/>
        </a:p>
      </dgm:t>
    </dgm:pt>
    <dgm:pt modelId="{E56B573E-BA74-4587-A033-ED343F1C8833}" type="parTrans" cxnId="{73AFFC37-5C40-4F8E-AC7D-1E2DF24BE8E3}">
      <dgm:prSet/>
      <dgm:spPr/>
      <dgm:t>
        <a:bodyPr/>
        <a:lstStyle/>
        <a:p>
          <a:endParaRPr lang="nl-BE"/>
        </a:p>
      </dgm:t>
    </dgm:pt>
    <dgm:pt modelId="{4BC1A1DB-3718-4270-9FB2-9C3C847E6807}" type="sibTrans" cxnId="{73AFFC37-5C40-4F8E-AC7D-1E2DF24BE8E3}">
      <dgm:prSet/>
      <dgm:spPr/>
      <dgm:t>
        <a:bodyPr/>
        <a:lstStyle/>
        <a:p>
          <a:endParaRPr lang="nl-BE"/>
        </a:p>
      </dgm:t>
    </dgm:pt>
    <dgm:pt modelId="{CCA1D83C-BE48-4F90-A737-95221A6078D5}">
      <dgm:prSet phldrT="[Tekst]"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65388A9B-B05D-4863-882D-3F46CBDE7171}" type="parTrans" cxnId="{7DAF078B-8D07-4CDD-8076-FC85B9402823}">
      <dgm:prSet/>
      <dgm:spPr/>
      <dgm:t>
        <a:bodyPr/>
        <a:lstStyle/>
        <a:p>
          <a:endParaRPr lang="nl-BE"/>
        </a:p>
      </dgm:t>
    </dgm:pt>
    <dgm:pt modelId="{1F6ABF6D-9F4F-4385-8F65-95FC806C75BB}" type="sibTrans" cxnId="{7DAF078B-8D07-4CDD-8076-FC85B9402823}">
      <dgm:prSet/>
      <dgm:spPr/>
      <dgm:t>
        <a:bodyPr/>
        <a:lstStyle/>
        <a:p>
          <a:endParaRPr lang="nl-BE"/>
        </a:p>
      </dgm:t>
    </dgm:pt>
    <dgm:pt modelId="{9165F0F8-FF94-4A9C-BD79-6AC6B76BA705}">
      <dgm:prSet phldrT="[Tekst]"/>
      <dgm:spPr/>
      <dgm:t>
        <a:bodyPr/>
        <a:lstStyle/>
        <a:p>
          <a:r>
            <a:rPr lang="nl-BE" dirty="0" smtClean="0"/>
            <a:t>Y</a:t>
          </a:r>
          <a:endParaRPr lang="nl-BE" dirty="0"/>
        </a:p>
      </dgm:t>
    </dgm:pt>
    <dgm:pt modelId="{D2C4638B-71FC-45F1-893E-3F9300D2C447}" type="parTrans" cxnId="{169462FD-2E0A-4385-90A3-29ED3D38E5B0}">
      <dgm:prSet/>
      <dgm:spPr/>
      <dgm:t>
        <a:bodyPr/>
        <a:lstStyle/>
        <a:p>
          <a:endParaRPr lang="nl-BE"/>
        </a:p>
      </dgm:t>
    </dgm:pt>
    <dgm:pt modelId="{F12B2D0C-6ACF-4E22-A7F2-644B83DE8BA3}" type="sibTrans" cxnId="{169462FD-2E0A-4385-90A3-29ED3D38E5B0}">
      <dgm:prSet/>
      <dgm:spPr/>
      <dgm:t>
        <a:bodyPr/>
        <a:lstStyle/>
        <a:p>
          <a:endParaRPr lang="nl-BE"/>
        </a:p>
      </dgm:t>
    </dgm:pt>
    <dgm:pt modelId="{E7D029DA-6A8E-4CCA-B37E-BB98CE903545}">
      <dgm:prSet phldrT="[Tekst]"/>
      <dgm:spPr/>
      <dgm:t>
        <a:bodyPr/>
        <a:lstStyle/>
        <a:p>
          <a:r>
            <a:rPr lang="nl-BE" dirty="0" smtClean="0"/>
            <a:t>Y</a:t>
          </a:r>
          <a:endParaRPr lang="nl-BE" dirty="0"/>
        </a:p>
      </dgm:t>
    </dgm:pt>
    <dgm:pt modelId="{0786016C-E907-465B-8599-A81B5BFEA596}" type="parTrans" cxnId="{66293429-091E-40C1-AEBA-D98B61A58109}">
      <dgm:prSet/>
      <dgm:spPr/>
      <dgm:t>
        <a:bodyPr/>
        <a:lstStyle/>
        <a:p>
          <a:endParaRPr lang="nl-BE"/>
        </a:p>
      </dgm:t>
    </dgm:pt>
    <dgm:pt modelId="{0C47D64E-C47A-41E3-980D-2A52A5F96FA4}" type="sibTrans" cxnId="{66293429-091E-40C1-AEBA-D98B61A58109}">
      <dgm:prSet/>
      <dgm:spPr/>
      <dgm:t>
        <a:bodyPr/>
        <a:lstStyle/>
        <a:p>
          <a:endParaRPr lang="nl-BE"/>
        </a:p>
      </dgm:t>
    </dgm:pt>
    <dgm:pt modelId="{30D86795-7CB3-4E30-88B3-BE8DDC67827E}">
      <dgm:prSet phldrT="[Tekst]"/>
      <dgm:spPr/>
      <dgm:t>
        <a:bodyPr/>
        <a:lstStyle/>
        <a:p>
          <a:r>
            <a:rPr lang="nl-BE" dirty="0" smtClean="0"/>
            <a:t>Y</a:t>
          </a:r>
          <a:endParaRPr lang="nl-BE" dirty="0"/>
        </a:p>
      </dgm:t>
    </dgm:pt>
    <dgm:pt modelId="{BF8F9761-32E4-42AE-9F97-FC14C9746A26}" type="parTrans" cxnId="{C0588987-04CD-45D3-A3D9-EA18950C19D2}">
      <dgm:prSet/>
      <dgm:spPr/>
      <dgm:t>
        <a:bodyPr/>
        <a:lstStyle/>
        <a:p>
          <a:endParaRPr lang="nl-BE"/>
        </a:p>
      </dgm:t>
    </dgm:pt>
    <dgm:pt modelId="{A46BEF3F-2EF3-43C8-87EB-78707DF13182}" type="sibTrans" cxnId="{C0588987-04CD-45D3-A3D9-EA18950C19D2}">
      <dgm:prSet/>
      <dgm:spPr/>
      <dgm:t>
        <a:bodyPr/>
        <a:lstStyle/>
        <a:p>
          <a:endParaRPr lang="nl-BE"/>
        </a:p>
      </dgm:t>
    </dgm:pt>
    <dgm:pt modelId="{6F4424E3-E63D-44D0-8F05-BE924189AF7F}">
      <dgm:prSet phldrT="[Tekst]"/>
      <dgm:spPr/>
      <dgm:t>
        <a:bodyPr/>
        <a:lstStyle/>
        <a:p>
          <a:r>
            <a:rPr lang="nl-BE" dirty="0" smtClean="0"/>
            <a:t>Z</a:t>
          </a:r>
          <a:endParaRPr lang="nl-BE" dirty="0"/>
        </a:p>
      </dgm:t>
    </dgm:pt>
    <dgm:pt modelId="{3E6B5EBF-54E7-41D5-9A00-AF6BD7241772}" type="parTrans" cxnId="{06B36F73-CEBE-4CBA-9D61-FF6917096D46}">
      <dgm:prSet/>
      <dgm:spPr/>
      <dgm:t>
        <a:bodyPr/>
        <a:lstStyle/>
        <a:p>
          <a:endParaRPr lang="nl-BE"/>
        </a:p>
      </dgm:t>
    </dgm:pt>
    <dgm:pt modelId="{F7D4EC2D-0A77-45D0-ACBF-E88C8515CD5F}" type="sibTrans" cxnId="{06B36F73-CEBE-4CBA-9D61-FF6917096D46}">
      <dgm:prSet/>
      <dgm:spPr/>
      <dgm:t>
        <a:bodyPr/>
        <a:lstStyle/>
        <a:p>
          <a:endParaRPr lang="nl-BE"/>
        </a:p>
      </dgm:t>
    </dgm:pt>
    <dgm:pt modelId="{2C06C972-ABE9-499B-93EE-C57A0B79A03E}">
      <dgm:prSet phldrT="[Tekst]"/>
      <dgm:spPr/>
      <dgm:t>
        <a:bodyPr/>
        <a:lstStyle/>
        <a:p>
          <a:r>
            <a:rPr lang="nl-BE" dirty="0" smtClean="0"/>
            <a:t>Z</a:t>
          </a:r>
          <a:endParaRPr lang="nl-BE" dirty="0"/>
        </a:p>
      </dgm:t>
    </dgm:pt>
    <dgm:pt modelId="{23A63DD1-09FF-4C4B-B431-17BB03A82674}" type="parTrans" cxnId="{B6E8A458-44E8-400F-B1C3-6F3515592E8F}">
      <dgm:prSet/>
      <dgm:spPr/>
      <dgm:t>
        <a:bodyPr/>
        <a:lstStyle/>
        <a:p>
          <a:endParaRPr lang="nl-BE"/>
        </a:p>
      </dgm:t>
    </dgm:pt>
    <dgm:pt modelId="{16EE3353-9FE5-4ACA-90C2-F7F23B4E0C53}" type="sibTrans" cxnId="{B6E8A458-44E8-400F-B1C3-6F3515592E8F}">
      <dgm:prSet/>
      <dgm:spPr/>
      <dgm:t>
        <a:bodyPr/>
        <a:lstStyle/>
        <a:p>
          <a:endParaRPr lang="nl-BE"/>
        </a:p>
      </dgm:t>
    </dgm:pt>
    <dgm:pt modelId="{554FDBF2-D7AE-4661-8689-F35B5644BB3B}">
      <dgm:prSet phldrT="[Tekst]"/>
      <dgm:spPr/>
      <dgm:t>
        <a:bodyPr/>
        <a:lstStyle/>
        <a:p>
          <a:r>
            <a:rPr lang="nl-BE" dirty="0" smtClean="0"/>
            <a:t>Z</a:t>
          </a:r>
          <a:endParaRPr lang="nl-BE" dirty="0"/>
        </a:p>
      </dgm:t>
    </dgm:pt>
    <dgm:pt modelId="{18D99106-35C4-4E8A-BCD0-62B17E364A3D}" type="parTrans" cxnId="{E58B7CD2-F06D-40FD-B2F2-9A837F1C7E5F}">
      <dgm:prSet/>
      <dgm:spPr/>
      <dgm:t>
        <a:bodyPr/>
        <a:lstStyle/>
        <a:p>
          <a:endParaRPr lang="nl-BE"/>
        </a:p>
      </dgm:t>
    </dgm:pt>
    <dgm:pt modelId="{49837AF5-850C-424B-B7A1-A699B27154AA}" type="sibTrans" cxnId="{E58B7CD2-F06D-40FD-B2F2-9A837F1C7E5F}">
      <dgm:prSet/>
      <dgm:spPr/>
      <dgm:t>
        <a:bodyPr/>
        <a:lstStyle/>
        <a:p>
          <a:endParaRPr lang="nl-BE"/>
        </a:p>
      </dgm:t>
    </dgm:pt>
    <dgm:pt modelId="{E47D4D3A-54DA-40CE-AA3A-BA758154AE9E}">
      <dgm:prSet phldrT="[Tekst]"/>
      <dgm:spPr/>
      <dgm:t>
        <a:bodyPr/>
        <a:lstStyle/>
        <a:p>
          <a:r>
            <a:rPr lang="nl-BE" dirty="0" smtClean="0"/>
            <a:t>1-1</a:t>
          </a:r>
          <a:endParaRPr lang="nl-BE" dirty="0"/>
        </a:p>
      </dgm:t>
    </dgm:pt>
    <dgm:pt modelId="{95D90F90-8BA1-4B4B-BA8E-60696B89D6BD}" type="parTrans" cxnId="{A3AF945D-A1C9-443D-B084-A7D14C84ECDE}">
      <dgm:prSet/>
      <dgm:spPr/>
      <dgm:t>
        <a:bodyPr/>
        <a:lstStyle/>
        <a:p>
          <a:endParaRPr lang="nl-BE"/>
        </a:p>
      </dgm:t>
    </dgm:pt>
    <dgm:pt modelId="{20A52020-F3D8-45E9-8C80-CA12012A6702}" type="sibTrans" cxnId="{A3AF945D-A1C9-443D-B084-A7D14C84ECDE}">
      <dgm:prSet/>
      <dgm:spPr/>
      <dgm:t>
        <a:bodyPr/>
        <a:lstStyle/>
        <a:p>
          <a:endParaRPr lang="nl-BE"/>
        </a:p>
      </dgm:t>
    </dgm:pt>
    <dgm:pt modelId="{1A064A51-795B-4780-A92C-7891B76DC44A}">
      <dgm:prSet phldrT="[Tekst]"/>
      <dgm:spPr/>
      <dgm:t>
        <a:bodyPr/>
        <a:lstStyle/>
        <a:p>
          <a:r>
            <a:rPr lang="nl-BE" dirty="0" smtClean="0"/>
            <a:t>1-1</a:t>
          </a:r>
          <a:endParaRPr lang="nl-BE" dirty="0"/>
        </a:p>
      </dgm:t>
    </dgm:pt>
    <dgm:pt modelId="{AB17A262-7A27-486E-A510-00E60FB5C197}" type="parTrans" cxnId="{979F24F8-2D96-4F08-A787-FBEC98243055}">
      <dgm:prSet/>
      <dgm:spPr/>
      <dgm:t>
        <a:bodyPr/>
        <a:lstStyle/>
        <a:p>
          <a:endParaRPr lang="nl-BE"/>
        </a:p>
      </dgm:t>
    </dgm:pt>
    <dgm:pt modelId="{B07E1D2F-2B21-4DF7-B51F-45EAD5E1ABBE}" type="sibTrans" cxnId="{979F24F8-2D96-4F08-A787-FBEC98243055}">
      <dgm:prSet/>
      <dgm:spPr/>
      <dgm:t>
        <a:bodyPr/>
        <a:lstStyle/>
        <a:p>
          <a:endParaRPr lang="nl-BE"/>
        </a:p>
      </dgm:t>
    </dgm:pt>
    <dgm:pt modelId="{0CD2C161-2393-4BE7-AD0F-EEEEFCF6826D}">
      <dgm:prSet phldrT="[Tekst]"/>
      <dgm:spPr/>
      <dgm:t>
        <a:bodyPr/>
        <a:lstStyle/>
        <a:p>
          <a:r>
            <a:rPr lang="nl-BE" dirty="0" smtClean="0"/>
            <a:t>1-1</a:t>
          </a:r>
          <a:endParaRPr lang="nl-BE" dirty="0"/>
        </a:p>
      </dgm:t>
    </dgm:pt>
    <dgm:pt modelId="{0096FFD6-B802-43DE-91BF-25C17E70F849}" type="parTrans" cxnId="{4BC415EB-DFBD-4121-9881-2CD040BB6489}">
      <dgm:prSet/>
      <dgm:spPr/>
      <dgm:t>
        <a:bodyPr/>
        <a:lstStyle/>
        <a:p>
          <a:endParaRPr lang="nl-BE"/>
        </a:p>
      </dgm:t>
    </dgm:pt>
    <dgm:pt modelId="{79173432-2E8A-40F7-BD49-FE8DED21C69C}" type="sibTrans" cxnId="{4BC415EB-DFBD-4121-9881-2CD040BB6489}">
      <dgm:prSet/>
      <dgm:spPr/>
      <dgm:t>
        <a:bodyPr/>
        <a:lstStyle/>
        <a:p>
          <a:endParaRPr lang="nl-BE"/>
        </a:p>
      </dgm:t>
    </dgm:pt>
    <dgm:pt modelId="{AC727D3E-FD39-4D7F-A84C-A321965482ED}">
      <dgm:prSet phldrT="[Tekst]"/>
      <dgm:spPr/>
      <dgm:t>
        <a:bodyPr/>
        <a:lstStyle/>
        <a:p>
          <a:r>
            <a:rPr lang="nl-BE" dirty="0" smtClean="0"/>
            <a:t>1+1</a:t>
          </a:r>
          <a:endParaRPr lang="nl-BE" dirty="0"/>
        </a:p>
      </dgm:t>
    </dgm:pt>
    <dgm:pt modelId="{0515E684-C0FA-4366-A384-AFD481830DB7}" type="parTrans" cxnId="{CD218EEB-283D-4AD6-B2BE-B059C0470676}">
      <dgm:prSet/>
      <dgm:spPr/>
      <dgm:t>
        <a:bodyPr/>
        <a:lstStyle/>
        <a:p>
          <a:endParaRPr lang="nl-BE"/>
        </a:p>
      </dgm:t>
    </dgm:pt>
    <dgm:pt modelId="{293C9192-40E3-4CC3-B42B-BE6CBEF48D8A}" type="sibTrans" cxnId="{CD218EEB-283D-4AD6-B2BE-B059C0470676}">
      <dgm:prSet/>
      <dgm:spPr/>
      <dgm:t>
        <a:bodyPr/>
        <a:lstStyle/>
        <a:p>
          <a:endParaRPr lang="nl-BE"/>
        </a:p>
      </dgm:t>
    </dgm:pt>
    <dgm:pt modelId="{22A5305A-52DE-40BC-ACF5-0A25448278AA}">
      <dgm:prSet phldrT="[Tekst]"/>
      <dgm:spPr/>
      <dgm:t>
        <a:bodyPr/>
        <a:lstStyle/>
        <a:p>
          <a:r>
            <a:rPr lang="nl-BE" dirty="0" smtClean="0"/>
            <a:t>1+1</a:t>
          </a:r>
          <a:endParaRPr lang="nl-BE" dirty="0"/>
        </a:p>
      </dgm:t>
    </dgm:pt>
    <dgm:pt modelId="{EBFDB20D-888E-4EF5-865B-8AC1E66432EA}" type="parTrans" cxnId="{93915588-E029-43F0-A286-0B284574BC22}">
      <dgm:prSet/>
      <dgm:spPr/>
      <dgm:t>
        <a:bodyPr/>
        <a:lstStyle/>
        <a:p>
          <a:endParaRPr lang="nl-BE"/>
        </a:p>
      </dgm:t>
    </dgm:pt>
    <dgm:pt modelId="{3978E455-EA7F-4651-916D-4157BC32E028}" type="sibTrans" cxnId="{93915588-E029-43F0-A286-0B284574BC22}">
      <dgm:prSet/>
      <dgm:spPr/>
      <dgm:t>
        <a:bodyPr/>
        <a:lstStyle/>
        <a:p>
          <a:endParaRPr lang="nl-BE"/>
        </a:p>
      </dgm:t>
    </dgm:pt>
    <dgm:pt modelId="{45247682-06C2-4462-9D09-EAFAADCD7BAA}">
      <dgm:prSet phldrT="[Tekst]"/>
      <dgm:spPr/>
      <dgm:t>
        <a:bodyPr/>
        <a:lstStyle/>
        <a:p>
          <a:r>
            <a:rPr lang="nl-BE" dirty="0" smtClean="0"/>
            <a:t>1+1</a:t>
          </a:r>
          <a:endParaRPr lang="nl-BE" dirty="0"/>
        </a:p>
      </dgm:t>
    </dgm:pt>
    <dgm:pt modelId="{73C1480C-D7BA-4767-ADB4-40F5D870BEAB}" type="parTrans" cxnId="{493A0A8A-1E37-4E15-87A8-705B5A8A3339}">
      <dgm:prSet/>
      <dgm:spPr/>
      <dgm:t>
        <a:bodyPr/>
        <a:lstStyle/>
        <a:p>
          <a:endParaRPr lang="nl-BE"/>
        </a:p>
      </dgm:t>
    </dgm:pt>
    <dgm:pt modelId="{9F712380-378F-4169-9B34-69E9D0F4A21F}" type="sibTrans" cxnId="{493A0A8A-1E37-4E15-87A8-705B5A8A3339}">
      <dgm:prSet/>
      <dgm:spPr/>
      <dgm:t>
        <a:bodyPr/>
        <a:lstStyle/>
        <a:p>
          <a:endParaRPr lang="nl-BE"/>
        </a:p>
      </dgm:t>
    </dgm:pt>
    <dgm:pt modelId="{25A3DA05-BF65-489E-BC5C-F72974D9F592}">
      <dgm:prSet phldrT="[Tekst]"/>
      <dgm:spPr/>
      <dgm:t>
        <a:bodyPr/>
        <a:lstStyle/>
        <a:p>
          <a:r>
            <a:rPr lang="nl-BE" dirty="0" smtClean="0"/>
            <a:t>1+?</a:t>
          </a:r>
          <a:endParaRPr lang="nl-BE" dirty="0"/>
        </a:p>
      </dgm:t>
    </dgm:pt>
    <dgm:pt modelId="{8B71382C-2AE3-459A-B947-971C674C9860}" type="parTrans" cxnId="{642812CD-ECEF-4050-90CB-6531E1790ECF}">
      <dgm:prSet/>
      <dgm:spPr/>
      <dgm:t>
        <a:bodyPr/>
        <a:lstStyle/>
        <a:p>
          <a:endParaRPr lang="nl-BE"/>
        </a:p>
      </dgm:t>
    </dgm:pt>
    <dgm:pt modelId="{B6609E4C-D8DB-48D0-A5F7-DC423A238D75}" type="sibTrans" cxnId="{642812CD-ECEF-4050-90CB-6531E1790ECF}">
      <dgm:prSet/>
      <dgm:spPr/>
      <dgm:t>
        <a:bodyPr/>
        <a:lstStyle/>
        <a:p>
          <a:endParaRPr lang="nl-BE"/>
        </a:p>
      </dgm:t>
    </dgm:pt>
    <dgm:pt modelId="{334A0A81-1096-4097-AFA3-CE3C5A4E2409}">
      <dgm:prSet phldrT="[Tekst]"/>
      <dgm:spPr/>
      <dgm:t>
        <a:bodyPr/>
        <a:lstStyle/>
        <a:p>
          <a:r>
            <a:rPr lang="nl-BE" dirty="0" smtClean="0"/>
            <a:t>X</a:t>
          </a:r>
          <a:endParaRPr lang="nl-BE" dirty="0"/>
        </a:p>
      </dgm:t>
    </dgm:pt>
    <dgm:pt modelId="{213990A7-C9A3-4F6F-842F-2DEAA79857E5}" type="parTrans" cxnId="{8F5407BA-6828-4DF5-B56F-705B2E115D91}">
      <dgm:prSet/>
      <dgm:spPr/>
      <dgm:t>
        <a:bodyPr/>
        <a:lstStyle/>
        <a:p>
          <a:endParaRPr lang="nl-BE"/>
        </a:p>
      </dgm:t>
    </dgm:pt>
    <dgm:pt modelId="{0E16D9FE-90F3-4392-B0E2-D159A65219A1}" type="sibTrans" cxnId="{8F5407BA-6828-4DF5-B56F-705B2E115D91}">
      <dgm:prSet/>
      <dgm:spPr/>
      <dgm:t>
        <a:bodyPr/>
        <a:lstStyle/>
        <a:p>
          <a:endParaRPr lang="nl-BE"/>
        </a:p>
      </dgm:t>
    </dgm:pt>
    <dgm:pt modelId="{76B3214A-D9FC-4177-9EE5-1B85F6EEFEF3}" type="pres">
      <dgm:prSet presAssocID="{29F55594-17A9-4DD8-A55C-F8F2D4B6EC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C9F7C56-8496-444E-B2C5-A92D3E9D8295}" type="pres">
      <dgm:prSet presAssocID="{76836E2B-45B4-42AB-9CBB-3852ECFC1CFD}" presName="compNode" presStyleCnt="0"/>
      <dgm:spPr/>
    </dgm:pt>
    <dgm:pt modelId="{C0E04331-523F-4761-A206-F03807F7C764}" type="pres">
      <dgm:prSet presAssocID="{76836E2B-45B4-42AB-9CBB-3852ECFC1CFD}" presName="aNode" presStyleLbl="bgShp" presStyleIdx="0" presStyleCnt="7"/>
      <dgm:spPr/>
      <dgm:t>
        <a:bodyPr/>
        <a:lstStyle/>
        <a:p>
          <a:endParaRPr lang="nl-BE"/>
        </a:p>
      </dgm:t>
    </dgm:pt>
    <dgm:pt modelId="{2B231CDD-B3A0-43FA-9A4C-1A787E52CD6D}" type="pres">
      <dgm:prSet presAssocID="{76836E2B-45B4-42AB-9CBB-3852ECFC1CFD}" presName="textNode" presStyleLbl="bgShp" presStyleIdx="0" presStyleCnt="7"/>
      <dgm:spPr/>
      <dgm:t>
        <a:bodyPr/>
        <a:lstStyle/>
        <a:p>
          <a:endParaRPr lang="nl-BE"/>
        </a:p>
      </dgm:t>
    </dgm:pt>
    <dgm:pt modelId="{8C02C388-9672-4DD7-AFB7-FF600EFA0CFB}" type="pres">
      <dgm:prSet presAssocID="{76836E2B-45B4-42AB-9CBB-3852ECFC1CFD}" presName="compChildNode" presStyleCnt="0"/>
      <dgm:spPr/>
    </dgm:pt>
    <dgm:pt modelId="{1AD7D32F-EAA7-4BDF-977A-2932FAD581E1}" type="pres">
      <dgm:prSet presAssocID="{76836E2B-45B4-42AB-9CBB-3852ECFC1CFD}" presName="theInnerList" presStyleCnt="0"/>
      <dgm:spPr/>
    </dgm:pt>
    <dgm:pt modelId="{5A75118C-744C-4A41-8ED6-D2BE820CF796}" type="pres">
      <dgm:prSet presAssocID="{30BE649C-6ED5-4938-AB16-75249546CF00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47B3CC-A92F-4CA2-A4A3-6333C06355F6}" type="pres">
      <dgm:prSet presAssocID="{30BE649C-6ED5-4938-AB16-75249546CF00}" presName="aSpace2" presStyleCnt="0"/>
      <dgm:spPr/>
    </dgm:pt>
    <dgm:pt modelId="{D178B11D-F360-4B70-A694-FCB8CE3364AB}" type="pres">
      <dgm:prSet presAssocID="{9165F0F8-FF94-4A9C-BD79-6AC6B76BA705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487835D-F96A-4976-BBFF-62F24A795D6F}" type="pres">
      <dgm:prSet presAssocID="{9165F0F8-FF94-4A9C-BD79-6AC6B76BA705}" presName="aSpace2" presStyleCnt="0"/>
      <dgm:spPr/>
    </dgm:pt>
    <dgm:pt modelId="{BF9F14D3-9885-42A6-BE97-31F16F249B06}" type="pres">
      <dgm:prSet presAssocID="{E47D4D3A-54DA-40CE-AA3A-BA758154AE9E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4E483B-D429-4B66-AE7A-716D50ABC669}" type="pres">
      <dgm:prSet presAssocID="{76836E2B-45B4-42AB-9CBB-3852ECFC1CFD}" presName="aSpace" presStyleCnt="0"/>
      <dgm:spPr/>
    </dgm:pt>
    <dgm:pt modelId="{2950B78E-AEEB-4C63-8C29-DAB01B2CC8F3}" type="pres">
      <dgm:prSet presAssocID="{95F776A8-A60A-46F8-8704-5885418B96C7}" presName="compNode" presStyleCnt="0"/>
      <dgm:spPr/>
    </dgm:pt>
    <dgm:pt modelId="{AA9768BC-80C8-4104-B59B-5A1F3A024D4D}" type="pres">
      <dgm:prSet presAssocID="{95F776A8-A60A-46F8-8704-5885418B96C7}" presName="aNode" presStyleLbl="bgShp" presStyleIdx="1" presStyleCnt="7"/>
      <dgm:spPr/>
      <dgm:t>
        <a:bodyPr/>
        <a:lstStyle/>
        <a:p>
          <a:endParaRPr lang="nl-BE"/>
        </a:p>
      </dgm:t>
    </dgm:pt>
    <dgm:pt modelId="{9D4C551C-C026-4D19-AE95-BB565478C196}" type="pres">
      <dgm:prSet presAssocID="{95F776A8-A60A-46F8-8704-5885418B96C7}" presName="textNode" presStyleLbl="bgShp" presStyleIdx="1" presStyleCnt="7"/>
      <dgm:spPr/>
      <dgm:t>
        <a:bodyPr/>
        <a:lstStyle/>
        <a:p>
          <a:endParaRPr lang="nl-BE"/>
        </a:p>
      </dgm:t>
    </dgm:pt>
    <dgm:pt modelId="{8B19DDD7-FB59-49DC-AE61-987B36C306DA}" type="pres">
      <dgm:prSet presAssocID="{95F776A8-A60A-46F8-8704-5885418B96C7}" presName="compChildNode" presStyleCnt="0"/>
      <dgm:spPr/>
    </dgm:pt>
    <dgm:pt modelId="{51A0EE71-1AC1-4F43-9D76-41E87715C273}" type="pres">
      <dgm:prSet presAssocID="{95F776A8-A60A-46F8-8704-5885418B96C7}" presName="theInnerList" presStyleCnt="0"/>
      <dgm:spPr/>
    </dgm:pt>
    <dgm:pt modelId="{DFCB0859-E32C-4A39-9CBB-F5744CE44055}" type="pres">
      <dgm:prSet presAssocID="{2B20B902-80FC-4282-8300-6DF740FFB441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DFDDEF9-BD5D-46B4-887C-99C9DE7027A6}" type="pres">
      <dgm:prSet presAssocID="{2B20B902-80FC-4282-8300-6DF740FFB441}" presName="aSpace2" presStyleCnt="0"/>
      <dgm:spPr/>
    </dgm:pt>
    <dgm:pt modelId="{34B0C34B-591D-4AC9-B185-53FB445DAD5C}" type="pres">
      <dgm:prSet presAssocID="{E7D029DA-6A8E-4CCA-B37E-BB98CE903545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2B5D13D-068A-4235-88A5-3DB3D7CC887B}" type="pres">
      <dgm:prSet presAssocID="{E7D029DA-6A8E-4CCA-B37E-BB98CE903545}" presName="aSpace2" presStyleCnt="0"/>
      <dgm:spPr/>
    </dgm:pt>
    <dgm:pt modelId="{441406DD-03C9-4EC0-BB94-111DF01584FB}" type="pres">
      <dgm:prSet presAssocID="{1A064A51-795B-4780-A92C-7891B76DC44A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DC52DA3-C2B5-453F-A070-914FCCC4EB26}" type="pres">
      <dgm:prSet presAssocID="{95F776A8-A60A-46F8-8704-5885418B96C7}" presName="aSpace" presStyleCnt="0"/>
      <dgm:spPr/>
    </dgm:pt>
    <dgm:pt modelId="{33AEF438-9ED6-478C-8C81-EFBC901E319E}" type="pres">
      <dgm:prSet presAssocID="{23C2B918-E92F-42EF-B707-ED0F7DD121F3}" presName="compNode" presStyleCnt="0"/>
      <dgm:spPr/>
    </dgm:pt>
    <dgm:pt modelId="{1DD1EF37-16B2-4DBB-BFA8-1687BF274818}" type="pres">
      <dgm:prSet presAssocID="{23C2B918-E92F-42EF-B707-ED0F7DD121F3}" presName="aNode" presStyleLbl="bgShp" presStyleIdx="2" presStyleCnt="7"/>
      <dgm:spPr/>
      <dgm:t>
        <a:bodyPr/>
        <a:lstStyle/>
        <a:p>
          <a:endParaRPr lang="nl-BE"/>
        </a:p>
      </dgm:t>
    </dgm:pt>
    <dgm:pt modelId="{D34FEF37-D933-4598-8986-7C8009E93BBE}" type="pres">
      <dgm:prSet presAssocID="{23C2B918-E92F-42EF-B707-ED0F7DD121F3}" presName="textNode" presStyleLbl="bgShp" presStyleIdx="2" presStyleCnt="7"/>
      <dgm:spPr/>
      <dgm:t>
        <a:bodyPr/>
        <a:lstStyle/>
        <a:p>
          <a:endParaRPr lang="nl-BE"/>
        </a:p>
      </dgm:t>
    </dgm:pt>
    <dgm:pt modelId="{5DC8A0F5-8E23-48E2-A507-3DFC521F4FF8}" type="pres">
      <dgm:prSet presAssocID="{23C2B918-E92F-42EF-B707-ED0F7DD121F3}" presName="compChildNode" presStyleCnt="0"/>
      <dgm:spPr/>
    </dgm:pt>
    <dgm:pt modelId="{F05B13EF-9525-4446-B01B-877DD45AD3A0}" type="pres">
      <dgm:prSet presAssocID="{23C2B918-E92F-42EF-B707-ED0F7DD121F3}" presName="theInnerList" presStyleCnt="0"/>
      <dgm:spPr/>
    </dgm:pt>
    <dgm:pt modelId="{8F5950DD-0874-4B68-AF0B-CC8979125066}" type="pres">
      <dgm:prSet presAssocID="{960101F0-C346-4E86-A0FE-0C38C0E6E8AA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7AA6C5-E7E2-4312-A9BF-FBA5EC36DB8F}" type="pres">
      <dgm:prSet presAssocID="{960101F0-C346-4E86-A0FE-0C38C0E6E8AA}" presName="aSpace2" presStyleCnt="0"/>
      <dgm:spPr/>
    </dgm:pt>
    <dgm:pt modelId="{B772A0B0-D22F-464F-8DC6-7EE59ECFFF30}" type="pres">
      <dgm:prSet presAssocID="{30D86795-7CB3-4E30-88B3-BE8DDC67827E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8546697-CD2E-42CF-9CDB-93D15D328CFD}" type="pres">
      <dgm:prSet presAssocID="{30D86795-7CB3-4E30-88B3-BE8DDC67827E}" presName="aSpace2" presStyleCnt="0"/>
      <dgm:spPr/>
    </dgm:pt>
    <dgm:pt modelId="{7DCE7CB1-DC23-4CFC-813E-50E7C2DBC33A}" type="pres">
      <dgm:prSet presAssocID="{0CD2C161-2393-4BE7-AD0F-EEEEFCF6826D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97099A-90A9-407F-96B4-5E61CF55CE6A}" type="pres">
      <dgm:prSet presAssocID="{23C2B918-E92F-42EF-B707-ED0F7DD121F3}" presName="aSpace" presStyleCnt="0"/>
      <dgm:spPr/>
    </dgm:pt>
    <dgm:pt modelId="{DEEEF0C6-7263-4458-AB8F-2E56E28D97A4}" type="pres">
      <dgm:prSet presAssocID="{4830E9E6-9ED1-4464-86CF-8D8251AA5674}" presName="compNode" presStyleCnt="0"/>
      <dgm:spPr/>
    </dgm:pt>
    <dgm:pt modelId="{63B2CBB0-3278-4FC6-84F1-410D43B64702}" type="pres">
      <dgm:prSet presAssocID="{4830E9E6-9ED1-4464-86CF-8D8251AA5674}" presName="aNode" presStyleLbl="bgShp" presStyleIdx="3" presStyleCnt="7"/>
      <dgm:spPr/>
      <dgm:t>
        <a:bodyPr/>
        <a:lstStyle/>
        <a:p>
          <a:endParaRPr lang="nl-BE"/>
        </a:p>
      </dgm:t>
    </dgm:pt>
    <dgm:pt modelId="{32BE9740-1944-4199-8C94-01376585D747}" type="pres">
      <dgm:prSet presAssocID="{4830E9E6-9ED1-4464-86CF-8D8251AA5674}" presName="textNode" presStyleLbl="bgShp" presStyleIdx="3" presStyleCnt="7"/>
      <dgm:spPr/>
      <dgm:t>
        <a:bodyPr/>
        <a:lstStyle/>
        <a:p>
          <a:endParaRPr lang="nl-BE"/>
        </a:p>
      </dgm:t>
    </dgm:pt>
    <dgm:pt modelId="{F0FCE875-F322-4C52-8544-A463CE4278A9}" type="pres">
      <dgm:prSet presAssocID="{4830E9E6-9ED1-4464-86CF-8D8251AA5674}" presName="compChildNode" presStyleCnt="0"/>
      <dgm:spPr/>
    </dgm:pt>
    <dgm:pt modelId="{8F0914C6-E202-4CD7-A3D7-4D44055E5984}" type="pres">
      <dgm:prSet presAssocID="{4830E9E6-9ED1-4464-86CF-8D8251AA5674}" presName="theInnerList" presStyleCnt="0"/>
      <dgm:spPr/>
    </dgm:pt>
    <dgm:pt modelId="{76648159-A331-465F-B78F-4E5E9121EB93}" type="pres">
      <dgm:prSet presAssocID="{BB6AC52B-37EC-41FA-9198-3D29D60C89B6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9B4BAB6-9CE0-4A8E-8F90-FB9279B54288}" type="pres">
      <dgm:prSet presAssocID="{BB6AC52B-37EC-41FA-9198-3D29D60C89B6}" presName="aSpace2" presStyleCnt="0"/>
      <dgm:spPr/>
    </dgm:pt>
    <dgm:pt modelId="{C3F8C08C-7C9E-4264-A9B4-86F086ECEB78}" type="pres">
      <dgm:prSet presAssocID="{6F4424E3-E63D-44D0-8F05-BE924189AF7F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5229E7F-26E1-4C1C-B46D-69E7327D04DA}" type="pres">
      <dgm:prSet presAssocID="{6F4424E3-E63D-44D0-8F05-BE924189AF7F}" presName="aSpace2" presStyleCnt="0"/>
      <dgm:spPr/>
    </dgm:pt>
    <dgm:pt modelId="{6F06F234-07D3-47B2-95C4-230F476617F0}" type="pres">
      <dgm:prSet presAssocID="{AC727D3E-FD39-4D7F-A84C-A321965482ED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71B73CC-C351-4CB0-889E-7B277FD9F67B}" type="pres">
      <dgm:prSet presAssocID="{4830E9E6-9ED1-4464-86CF-8D8251AA5674}" presName="aSpace" presStyleCnt="0"/>
      <dgm:spPr/>
    </dgm:pt>
    <dgm:pt modelId="{1E9E6B30-54C0-44FD-9B88-F53490FCCB48}" type="pres">
      <dgm:prSet presAssocID="{AE627401-2067-4D6E-96B8-07B8BEF349EA}" presName="compNode" presStyleCnt="0"/>
      <dgm:spPr/>
    </dgm:pt>
    <dgm:pt modelId="{BF423FCC-7714-4742-AE82-D33147FDEB18}" type="pres">
      <dgm:prSet presAssocID="{AE627401-2067-4D6E-96B8-07B8BEF349EA}" presName="aNode" presStyleLbl="bgShp" presStyleIdx="4" presStyleCnt="7"/>
      <dgm:spPr/>
      <dgm:t>
        <a:bodyPr/>
        <a:lstStyle/>
        <a:p>
          <a:endParaRPr lang="nl-BE"/>
        </a:p>
      </dgm:t>
    </dgm:pt>
    <dgm:pt modelId="{A176132B-D8E9-4380-8C8F-3DA2B647A17F}" type="pres">
      <dgm:prSet presAssocID="{AE627401-2067-4D6E-96B8-07B8BEF349EA}" presName="textNode" presStyleLbl="bgShp" presStyleIdx="4" presStyleCnt="7"/>
      <dgm:spPr/>
      <dgm:t>
        <a:bodyPr/>
        <a:lstStyle/>
        <a:p>
          <a:endParaRPr lang="nl-BE"/>
        </a:p>
      </dgm:t>
    </dgm:pt>
    <dgm:pt modelId="{962BF137-1C69-44EB-94A7-09C79BFD551E}" type="pres">
      <dgm:prSet presAssocID="{AE627401-2067-4D6E-96B8-07B8BEF349EA}" presName="compChildNode" presStyleCnt="0"/>
      <dgm:spPr/>
    </dgm:pt>
    <dgm:pt modelId="{AE2C05EA-F9A8-4238-9670-17B48CAC4269}" type="pres">
      <dgm:prSet presAssocID="{AE627401-2067-4D6E-96B8-07B8BEF349EA}" presName="theInnerList" presStyleCnt="0"/>
      <dgm:spPr/>
    </dgm:pt>
    <dgm:pt modelId="{F54F2347-371A-4704-A766-D080BD3D5681}" type="pres">
      <dgm:prSet presAssocID="{5073544C-1D7E-46FA-ADAA-70782FE2D6B1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22E7E25-B3D6-46E4-9820-7A22F5EE4F35}" type="pres">
      <dgm:prSet presAssocID="{5073544C-1D7E-46FA-ADAA-70782FE2D6B1}" presName="aSpace2" presStyleCnt="0"/>
      <dgm:spPr/>
    </dgm:pt>
    <dgm:pt modelId="{FE954824-06FF-46D2-800F-68F5860D393A}" type="pres">
      <dgm:prSet presAssocID="{2C06C972-ABE9-499B-93EE-C57A0B79A03E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BDF3D73-7FC3-4561-A00F-BDE54624F38C}" type="pres">
      <dgm:prSet presAssocID="{2C06C972-ABE9-499B-93EE-C57A0B79A03E}" presName="aSpace2" presStyleCnt="0"/>
      <dgm:spPr/>
    </dgm:pt>
    <dgm:pt modelId="{020764B6-17CD-4FE8-8D85-5A002608A30A}" type="pres">
      <dgm:prSet presAssocID="{22A5305A-52DE-40BC-ACF5-0A25448278AA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FFDFAF-EEC1-4DFF-B042-49CA30303853}" type="pres">
      <dgm:prSet presAssocID="{AE627401-2067-4D6E-96B8-07B8BEF349EA}" presName="aSpace" presStyleCnt="0"/>
      <dgm:spPr/>
    </dgm:pt>
    <dgm:pt modelId="{E4F2DE4B-CA53-4234-8B00-E07A5F1C20D8}" type="pres">
      <dgm:prSet presAssocID="{B485EA70-1C8D-4AB4-A503-E19524A5CA6E}" presName="compNode" presStyleCnt="0"/>
      <dgm:spPr/>
    </dgm:pt>
    <dgm:pt modelId="{938F538D-D006-4EDA-AE5D-507E94556666}" type="pres">
      <dgm:prSet presAssocID="{B485EA70-1C8D-4AB4-A503-E19524A5CA6E}" presName="aNode" presStyleLbl="bgShp" presStyleIdx="5" presStyleCnt="7"/>
      <dgm:spPr/>
      <dgm:t>
        <a:bodyPr/>
        <a:lstStyle/>
        <a:p>
          <a:endParaRPr lang="nl-BE"/>
        </a:p>
      </dgm:t>
    </dgm:pt>
    <dgm:pt modelId="{42684A7C-C543-4599-98E2-299D3976E4CC}" type="pres">
      <dgm:prSet presAssocID="{B485EA70-1C8D-4AB4-A503-E19524A5CA6E}" presName="textNode" presStyleLbl="bgShp" presStyleIdx="5" presStyleCnt="7"/>
      <dgm:spPr/>
      <dgm:t>
        <a:bodyPr/>
        <a:lstStyle/>
        <a:p>
          <a:endParaRPr lang="nl-BE"/>
        </a:p>
      </dgm:t>
    </dgm:pt>
    <dgm:pt modelId="{DFC73994-47DF-4712-BD20-5A0D9862E889}" type="pres">
      <dgm:prSet presAssocID="{B485EA70-1C8D-4AB4-A503-E19524A5CA6E}" presName="compChildNode" presStyleCnt="0"/>
      <dgm:spPr/>
    </dgm:pt>
    <dgm:pt modelId="{1C14161D-3BCF-4F8C-BD6E-7E6FC0C50D3E}" type="pres">
      <dgm:prSet presAssocID="{B485EA70-1C8D-4AB4-A503-E19524A5CA6E}" presName="theInnerList" presStyleCnt="0"/>
      <dgm:spPr/>
    </dgm:pt>
    <dgm:pt modelId="{FA714995-070C-44B8-98A9-09B63890D0AB}" type="pres">
      <dgm:prSet presAssocID="{4F44D7BB-51BE-4B2D-BB75-B6B1D9A2C2AA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38F5C4-E7E7-4A07-820B-F305D7E26C82}" type="pres">
      <dgm:prSet presAssocID="{4F44D7BB-51BE-4B2D-BB75-B6B1D9A2C2AA}" presName="aSpace2" presStyleCnt="0"/>
      <dgm:spPr/>
    </dgm:pt>
    <dgm:pt modelId="{E70985C4-76A0-4E9C-B950-864A12347897}" type="pres">
      <dgm:prSet presAssocID="{554FDBF2-D7AE-4661-8689-F35B5644BB3B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256E69B-8580-4B25-8488-52BB92E74648}" type="pres">
      <dgm:prSet presAssocID="{554FDBF2-D7AE-4661-8689-F35B5644BB3B}" presName="aSpace2" presStyleCnt="0"/>
      <dgm:spPr/>
    </dgm:pt>
    <dgm:pt modelId="{E0AB384B-2D82-423C-8F4D-5EF5FB9090C2}" type="pres">
      <dgm:prSet presAssocID="{45247682-06C2-4462-9D09-EAFAADCD7BAA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350A7C-8AE1-43BD-96CB-B75F2F79195B}" type="pres">
      <dgm:prSet presAssocID="{B485EA70-1C8D-4AB4-A503-E19524A5CA6E}" presName="aSpace" presStyleCnt="0"/>
      <dgm:spPr/>
    </dgm:pt>
    <dgm:pt modelId="{C9D8DFE5-11AF-47B3-8D1C-88122FDEAD0F}" type="pres">
      <dgm:prSet presAssocID="{CBE81489-A516-4878-A37A-65D6E384CA8C}" presName="compNode" presStyleCnt="0"/>
      <dgm:spPr/>
    </dgm:pt>
    <dgm:pt modelId="{65DC24E9-2D70-4A5C-94B6-6BC2BBB7066C}" type="pres">
      <dgm:prSet presAssocID="{CBE81489-A516-4878-A37A-65D6E384CA8C}" presName="aNode" presStyleLbl="bgShp" presStyleIdx="6" presStyleCnt="7"/>
      <dgm:spPr/>
      <dgm:t>
        <a:bodyPr/>
        <a:lstStyle/>
        <a:p>
          <a:endParaRPr lang="nl-BE"/>
        </a:p>
      </dgm:t>
    </dgm:pt>
    <dgm:pt modelId="{A47790E7-08CB-4957-B9FA-0CD14EA3E4EC}" type="pres">
      <dgm:prSet presAssocID="{CBE81489-A516-4878-A37A-65D6E384CA8C}" presName="textNode" presStyleLbl="bgShp" presStyleIdx="6" presStyleCnt="7"/>
      <dgm:spPr/>
      <dgm:t>
        <a:bodyPr/>
        <a:lstStyle/>
        <a:p>
          <a:endParaRPr lang="nl-BE"/>
        </a:p>
      </dgm:t>
    </dgm:pt>
    <dgm:pt modelId="{81BC887D-2E2D-47CD-87AA-F314193394E0}" type="pres">
      <dgm:prSet presAssocID="{CBE81489-A516-4878-A37A-65D6E384CA8C}" presName="compChildNode" presStyleCnt="0"/>
      <dgm:spPr/>
    </dgm:pt>
    <dgm:pt modelId="{5793C8B5-A88C-427B-B9C5-8C352EF4C740}" type="pres">
      <dgm:prSet presAssocID="{CBE81489-A516-4878-A37A-65D6E384CA8C}" presName="theInnerList" presStyleCnt="0"/>
      <dgm:spPr/>
    </dgm:pt>
    <dgm:pt modelId="{42275D4C-E3EC-4DDB-8D1B-988BB5BBC2B3}" type="pres">
      <dgm:prSet presAssocID="{CCA1D83C-BE48-4F90-A737-95221A6078D5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BAB7F7-5F56-4353-B543-DCAB5C6310D9}" type="pres">
      <dgm:prSet presAssocID="{CCA1D83C-BE48-4F90-A737-95221A6078D5}" presName="aSpace2" presStyleCnt="0"/>
      <dgm:spPr/>
    </dgm:pt>
    <dgm:pt modelId="{A7F50F7C-2299-4BA0-A731-88FEB8B3218D}" type="pres">
      <dgm:prSet presAssocID="{334A0A81-1096-4097-AFA3-CE3C5A4E2409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C9519FE-D5FE-4969-8ED5-C33C76ACE20B}" type="pres">
      <dgm:prSet presAssocID="{334A0A81-1096-4097-AFA3-CE3C5A4E2409}" presName="aSpace2" presStyleCnt="0"/>
      <dgm:spPr/>
    </dgm:pt>
    <dgm:pt modelId="{57C07C6E-9989-4AFA-88B3-D51AF8CC6423}" type="pres">
      <dgm:prSet presAssocID="{25A3DA05-BF65-489E-BC5C-F72974D9F592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79331C4-7705-4323-AC58-ABFB43D1D773}" srcId="{29F55594-17A9-4DD8-A55C-F8F2D4B6EC6A}" destId="{AE627401-2067-4D6E-96B8-07B8BEF349EA}" srcOrd="4" destOrd="0" parTransId="{02CFEA96-D083-4CC5-B531-9958ABA08982}" sibTransId="{A691F136-4D98-4333-98DB-24134536FD52}"/>
    <dgm:cxn modelId="{4D95CCBB-17C5-41B0-9219-67523AFBEAD3}" type="presOf" srcId="{554FDBF2-D7AE-4661-8689-F35B5644BB3B}" destId="{E70985C4-76A0-4E9C-B950-864A12347897}" srcOrd="0" destOrd="0" presId="urn:microsoft.com/office/officeart/2005/8/layout/lProcess2"/>
    <dgm:cxn modelId="{ABEA57E1-319F-48DB-A4C6-7A57D66F9805}" type="presOf" srcId="{2C06C972-ABE9-499B-93EE-C57A0B79A03E}" destId="{FE954824-06FF-46D2-800F-68F5860D393A}" srcOrd="0" destOrd="0" presId="urn:microsoft.com/office/officeart/2005/8/layout/lProcess2"/>
    <dgm:cxn modelId="{DD643D1C-EEAB-483D-B06B-3EEC48E5FF8E}" type="presOf" srcId="{76836E2B-45B4-42AB-9CBB-3852ECFC1CFD}" destId="{2B231CDD-B3A0-43FA-9A4C-1A787E52CD6D}" srcOrd="1" destOrd="0" presId="urn:microsoft.com/office/officeart/2005/8/layout/lProcess2"/>
    <dgm:cxn modelId="{3565B335-D452-470A-BC57-20FEEC7ED1F8}" type="presOf" srcId="{30D86795-7CB3-4E30-88B3-BE8DDC67827E}" destId="{B772A0B0-D22F-464F-8DC6-7EE59ECFFF30}" srcOrd="0" destOrd="0" presId="urn:microsoft.com/office/officeart/2005/8/layout/lProcess2"/>
    <dgm:cxn modelId="{A7E82F1C-C82D-4EBC-92DE-05936D05E6B6}" srcId="{29F55594-17A9-4DD8-A55C-F8F2D4B6EC6A}" destId="{CBE81489-A516-4878-A37A-65D6E384CA8C}" srcOrd="6" destOrd="0" parTransId="{811FAE7B-060E-44F5-B5C0-82B7254388FE}" sibTransId="{BAEF15A5-7F6F-4EC8-A64A-BCFF40E262FC}"/>
    <dgm:cxn modelId="{EAFD0E4B-68E3-4DD6-9F7D-CB070C2FF07D}" type="presOf" srcId="{334A0A81-1096-4097-AFA3-CE3C5A4E2409}" destId="{A7F50F7C-2299-4BA0-A731-88FEB8B3218D}" srcOrd="0" destOrd="0" presId="urn:microsoft.com/office/officeart/2005/8/layout/lProcess2"/>
    <dgm:cxn modelId="{169462FD-2E0A-4385-90A3-29ED3D38E5B0}" srcId="{76836E2B-45B4-42AB-9CBB-3852ECFC1CFD}" destId="{9165F0F8-FF94-4A9C-BD79-6AC6B76BA705}" srcOrd="1" destOrd="0" parTransId="{D2C4638B-71FC-45F1-893E-3F9300D2C447}" sibTransId="{F12B2D0C-6ACF-4E22-A7F2-644B83DE8BA3}"/>
    <dgm:cxn modelId="{CD218EEB-283D-4AD6-B2BE-B059C0470676}" srcId="{4830E9E6-9ED1-4464-86CF-8D8251AA5674}" destId="{AC727D3E-FD39-4D7F-A84C-A321965482ED}" srcOrd="2" destOrd="0" parTransId="{0515E684-C0FA-4366-A384-AFD481830DB7}" sibTransId="{293C9192-40E3-4CC3-B42B-BE6CBEF48D8A}"/>
    <dgm:cxn modelId="{315266D9-CBC1-4C7D-AC99-0B37AD82742F}" type="presOf" srcId="{4830E9E6-9ED1-4464-86CF-8D8251AA5674}" destId="{63B2CBB0-3278-4FC6-84F1-410D43B64702}" srcOrd="0" destOrd="0" presId="urn:microsoft.com/office/officeart/2005/8/layout/lProcess2"/>
    <dgm:cxn modelId="{E58B7CD2-F06D-40FD-B2F2-9A837F1C7E5F}" srcId="{B485EA70-1C8D-4AB4-A503-E19524A5CA6E}" destId="{554FDBF2-D7AE-4661-8689-F35B5644BB3B}" srcOrd="1" destOrd="0" parTransId="{18D99106-35C4-4E8A-BCD0-62B17E364A3D}" sibTransId="{49837AF5-850C-424B-B7A1-A699B27154AA}"/>
    <dgm:cxn modelId="{33591801-2912-47F9-8D6D-6C1BBDB28418}" type="presOf" srcId="{AE627401-2067-4D6E-96B8-07B8BEF349EA}" destId="{A176132B-D8E9-4380-8C8F-3DA2B647A17F}" srcOrd="1" destOrd="0" presId="urn:microsoft.com/office/officeart/2005/8/layout/lProcess2"/>
    <dgm:cxn modelId="{D7EEDC39-BA99-4EF3-8232-5A64926E9993}" type="presOf" srcId="{76836E2B-45B4-42AB-9CBB-3852ECFC1CFD}" destId="{C0E04331-523F-4761-A206-F03807F7C764}" srcOrd="0" destOrd="0" presId="urn:microsoft.com/office/officeart/2005/8/layout/lProcess2"/>
    <dgm:cxn modelId="{E6F301E7-4E9D-4D5D-A635-0EF9A9BFEFC7}" type="presOf" srcId="{4830E9E6-9ED1-4464-86CF-8D8251AA5674}" destId="{32BE9740-1944-4199-8C94-01376585D747}" srcOrd="1" destOrd="0" presId="urn:microsoft.com/office/officeart/2005/8/layout/lProcess2"/>
    <dgm:cxn modelId="{8F5407BA-6828-4DF5-B56F-705B2E115D91}" srcId="{CBE81489-A516-4878-A37A-65D6E384CA8C}" destId="{334A0A81-1096-4097-AFA3-CE3C5A4E2409}" srcOrd="1" destOrd="0" parTransId="{213990A7-C9A3-4F6F-842F-2DEAA79857E5}" sibTransId="{0E16D9FE-90F3-4392-B0E2-D159A65219A1}"/>
    <dgm:cxn modelId="{81E34A08-FBA2-4BE9-898C-2B450E64D395}" type="presOf" srcId="{22A5305A-52DE-40BC-ACF5-0A25448278AA}" destId="{020764B6-17CD-4FE8-8D85-5A002608A30A}" srcOrd="0" destOrd="0" presId="urn:microsoft.com/office/officeart/2005/8/layout/lProcess2"/>
    <dgm:cxn modelId="{DE058AFC-4779-460F-BA0E-33EE15074983}" type="presOf" srcId="{CBE81489-A516-4878-A37A-65D6E384CA8C}" destId="{A47790E7-08CB-4957-B9FA-0CD14EA3E4EC}" srcOrd="1" destOrd="0" presId="urn:microsoft.com/office/officeart/2005/8/layout/lProcess2"/>
    <dgm:cxn modelId="{90AFDF6B-6125-4B4F-AC6D-CD0DB1A24D7E}" type="presOf" srcId="{E7D029DA-6A8E-4CCA-B37E-BB98CE903545}" destId="{34B0C34B-591D-4AC9-B185-53FB445DAD5C}" srcOrd="0" destOrd="0" presId="urn:microsoft.com/office/officeart/2005/8/layout/lProcess2"/>
    <dgm:cxn modelId="{ED884C32-F65D-438A-9A57-F4268836AFE9}" type="presOf" srcId="{6F4424E3-E63D-44D0-8F05-BE924189AF7F}" destId="{C3F8C08C-7C9E-4264-A9B4-86F086ECEB78}" srcOrd="0" destOrd="0" presId="urn:microsoft.com/office/officeart/2005/8/layout/lProcess2"/>
    <dgm:cxn modelId="{06B36F73-CEBE-4CBA-9D61-FF6917096D46}" srcId="{4830E9E6-9ED1-4464-86CF-8D8251AA5674}" destId="{6F4424E3-E63D-44D0-8F05-BE924189AF7F}" srcOrd="1" destOrd="0" parTransId="{3E6B5EBF-54E7-41D5-9A00-AF6BD7241772}" sibTransId="{F7D4EC2D-0A77-45D0-ACBF-E88C8515CD5F}"/>
    <dgm:cxn modelId="{9B85B036-F8A2-426A-8C85-66DF09E63678}" srcId="{29F55594-17A9-4DD8-A55C-F8F2D4B6EC6A}" destId="{B485EA70-1C8D-4AB4-A503-E19524A5CA6E}" srcOrd="5" destOrd="0" parTransId="{FE749B5D-61D0-449E-A7AC-25F109041E80}" sibTransId="{A465F4E1-2313-43D9-8A29-AF8A048E65D2}"/>
    <dgm:cxn modelId="{77E1F2EE-9D1B-48D4-A543-E1AC0F9E83D2}" type="presOf" srcId="{95F776A8-A60A-46F8-8704-5885418B96C7}" destId="{AA9768BC-80C8-4104-B59B-5A1F3A024D4D}" srcOrd="0" destOrd="0" presId="urn:microsoft.com/office/officeart/2005/8/layout/lProcess2"/>
    <dgm:cxn modelId="{CC63F0DE-9DBD-4983-801C-8F4E48376A45}" type="presOf" srcId="{CCA1D83C-BE48-4F90-A737-95221A6078D5}" destId="{42275D4C-E3EC-4DDB-8D1B-988BB5BBC2B3}" srcOrd="0" destOrd="0" presId="urn:microsoft.com/office/officeart/2005/8/layout/lProcess2"/>
    <dgm:cxn modelId="{B4200039-0233-472A-A6F0-FDBEB9DC2E83}" type="presOf" srcId="{29F55594-17A9-4DD8-A55C-F8F2D4B6EC6A}" destId="{76B3214A-D9FC-4177-9EE5-1B85F6EEFEF3}" srcOrd="0" destOrd="0" presId="urn:microsoft.com/office/officeart/2005/8/layout/lProcess2"/>
    <dgm:cxn modelId="{979F24F8-2D96-4F08-A787-FBEC98243055}" srcId="{95F776A8-A60A-46F8-8704-5885418B96C7}" destId="{1A064A51-795B-4780-A92C-7891B76DC44A}" srcOrd="2" destOrd="0" parTransId="{AB17A262-7A27-486E-A510-00E60FB5C197}" sibTransId="{B07E1D2F-2B21-4DF7-B51F-45EAD5E1ABBE}"/>
    <dgm:cxn modelId="{3E6D5918-456A-40C1-92BB-90BC04463C29}" type="presOf" srcId="{95F776A8-A60A-46F8-8704-5885418B96C7}" destId="{9D4C551C-C026-4D19-AE95-BB565478C196}" srcOrd="1" destOrd="0" presId="urn:microsoft.com/office/officeart/2005/8/layout/lProcess2"/>
    <dgm:cxn modelId="{4BC415EB-DFBD-4121-9881-2CD040BB6489}" srcId="{23C2B918-E92F-42EF-B707-ED0F7DD121F3}" destId="{0CD2C161-2393-4BE7-AD0F-EEEEFCF6826D}" srcOrd="2" destOrd="0" parTransId="{0096FFD6-B802-43DE-91BF-25C17E70F849}" sibTransId="{79173432-2E8A-40F7-BD49-FE8DED21C69C}"/>
    <dgm:cxn modelId="{C988C39B-10C4-454E-9756-9C1C63041101}" type="presOf" srcId="{5073544C-1D7E-46FA-ADAA-70782FE2D6B1}" destId="{F54F2347-371A-4704-A766-D080BD3D5681}" srcOrd="0" destOrd="0" presId="urn:microsoft.com/office/officeart/2005/8/layout/lProcess2"/>
    <dgm:cxn modelId="{89A756E3-3725-4BA1-A981-C766045DAF58}" srcId="{AE627401-2067-4D6E-96B8-07B8BEF349EA}" destId="{5073544C-1D7E-46FA-ADAA-70782FE2D6B1}" srcOrd="0" destOrd="0" parTransId="{1D699B66-EA0B-4674-8FDE-6DE7832F2576}" sibTransId="{A5869E3D-9B22-435C-8AC0-8B7C77FA20AF}"/>
    <dgm:cxn modelId="{66293429-091E-40C1-AEBA-D98B61A58109}" srcId="{95F776A8-A60A-46F8-8704-5885418B96C7}" destId="{E7D029DA-6A8E-4CCA-B37E-BB98CE903545}" srcOrd="1" destOrd="0" parTransId="{0786016C-E907-465B-8599-A81B5BFEA596}" sibTransId="{0C47D64E-C47A-41E3-980D-2A52A5F96FA4}"/>
    <dgm:cxn modelId="{457589E2-3C39-42F1-A76B-1F857060D2F8}" type="presOf" srcId="{BB6AC52B-37EC-41FA-9198-3D29D60C89B6}" destId="{76648159-A331-465F-B78F-4E5E9121EB93}" srcOrd="0" destOrd="0" presId="urn:microsoft.com/office/officeart/2005/8/layout/lProcess2"/>
    <dgm:cxn modelId="{B0885548-71D3-4E4B-872B-EF0419F6AA6B}" type="presOf" srcId="{E47D4D3A-54DA-40CE-AA3A-BA758154AE9E}" destId="{BF9F14D3-9885-42A6-BE97-31F16F249B06}" srcOrd="0" destOrd="0" presId="urn:microsoft.com/office/officeart/2005/8/layout/lProcess2"/>
    <dgm:cxn modelId="{9EB55E2E-90B9-4D64-ABC0-B79657C6BDA4}" srcId="{29F55594-17A9-4DD8-A55C-F8F2D4B6EC6A}" destId="{4830E9E6-9ED1-4464-86CF-8D8251AA5674}" srcOrd="3" destOrd="0" parTransId="{02EA2A26-8A1A-4E52-BBC1-C0380DF74F0B}" sibTransId="{27209944-E4E3-46EE-884D-A569674B7A1E}"/>
    <dgm:cxn modelId="{642812CD-ECEF-4050-90CB-6531E1790ECF}" srcId="{CBE81489-A516-4878-A37A-65D6E384CA8C}" destId="{25A3DA05-BF65-489E-BC5C-F72974D9F592}" srcOrd="2" destOrd="0" parTransId="{8B71382C-2AE3-459A-B947-971C674C9860}" sibTransId="{B6609E4C-D8DB-48D0-A5F7-DC423A238D75}"/>
    <dgm:cxn modelId="{89BA8376-D5D9-4782-B854-7043BAA0F3EF}" type="presOf" srcId="{23C2B918-E92F-42EF-B707-ED0F7DD121F3}" destId="{D34FEF37-D933-4598-8986-7C8009E93BBE}" srcOrd="1" destOrd="0" presId="urn:microsoft.com/office/officeart/2005/8/layout/lProcess2"/>
    <dgm:cxn modelId="{F3576996-86FA-4EAD-BB4A-9B563812CBE2}" type="presOf" srcId="{23C2B918-E92F-42EF-B707-ED0F7DD121F3}" destId="{1DD1EF37-16B2-4DBB-BFA8-1687BF274818}" srcOrd="0" destOrd="0" presId="urn:microsoft.com/office/officeart/2005/8/layout/lProcess2"/>
    <dgm:cxn modelId="{493A0A8A-1E37-4E15-87A8-705B5A8A3339}" srcId="{B485EA70-1C8D-4AB4-A503-E19524A5CA6E}" destId="{45247682-06C2-4462-9D09-EAFAADCD7BAA}" srcOrd="2" destOrd="0" parTransId="{73C1480C-D7BA-4767-ADB4-40F5D870BEAB}" sibTransId="{9F712380-378F-4169-9B34-69E9D0F4A21F}"/>
    <dgm:cxn modelId="{5006DEC2-403D-4EF3-8D49-2B790D68FE1B}" type="presOf" srcId="{960101F0-C346-4E86-A0FE-0C38C0E6E8AA}" destId="{8F5950DD-0874-4B68-AF0B-CC8979125066}" srcOrd="0" destOrd="0" presId="urn:microsoft.com/office/officeart/2005/8/layout/lProcess2"/>
    <dgm:cxn modelId="{EB0206D9-25BA-464C-A4AA-53481759CCBD}" srcId="{29F55594-17A9-4DD8-A55C-F8F2D4B6EC6A}" destId="{95F776A8-A60A-46F8-8704-5885418B96C7}" srcOrd="1" destOrd="0" parTransId="{47858666-2E08-4679-A4DA-584189831BD0}" sibTransId="{1E73115E-E0AA-4029-B3D0-420D42A7B33A}"/>
    <dgm:cxn modelId="{ED3BAB2F-EE47-4A92-8219-5B82968DB87F}" srcId="{76836E2B-45B4-42AB-9CBB-3852ECFC1CFD}" destId="{30BE649C-6ED5-4938-AB16-75249546CF00}" srcOrd="0" destOrd="0" parTransId="{6AB9CC33-23E9-4A8A-A4AF-FF781154D7D5}" sibTransId="{543F14F5-E228-4038-B073-E9F4E434A43A}"/>
    <dgm:cxn modelId="{77771C4C-2B2A-4F6E-9CCB-409AA7A59D09}" type="presOf" srcId="{2B20B902-80FC-4282-8300-6DF740FFB441}" destId="{DFCB0859-E32C-4A39-9CBB-F5744CE44055}" srcOrd="0" destOrd="0" presId="urn:microsoft.com/office/officeart/2005/8/layout/lProcess2"/>
    <dgm:cxn modelId="{C3E01AFD-135E-426C-82EE-190089966F8F}" type="presOf" srcId="{30BE649C-6ED5-4938-AB16-75249546CF00}" destId="{5A75118C-744C-4A41-8ED6-D2BE820CF796}" srcOrd="0" destOrd="0" presId="urn:microsoft.com/office/officeart/2005/8/layout/lProcess2"/>
    <dgm:cxn modelId="{D7E0BCA9-800F-49DF-A7A5-FFE187415A1B}" srcId="{4830E9E6-9ED1-4464-86CF-8D8251AA5674}" destId="{BB6AC52B-37EC-41FA-9198-3D29D60C89B6}" srcOrd="0" destOrd="0" parTransId="{690957D5-B2EA-4F97-AB14-A828F24EF950}" sibTransId="{E99CB239-BB72-477B-8D1B-5EE460F389BA}"/>
    <dgm:cxn modelId="{35C2C6F0-9632-4B5D-A72A-51EC4017A5E8}" srcId="{95F776A8-A60A-46F8-8704-5885418B96C7}" destId="{2B20B902-80FC-4282-8300-6DF740FFB441}" srcOrd="0" destOrd="0" parTransId="{558BE5EF-A70C-4575-8458-7FD158910EFB}" sibTransId="{EA4EDE15-05AE-4F42-B841-ED32B59303CE}"/>
    <dgm:cxn modelId="{99146F26-F3B4-4029-8BEA-317E3026638F}" type="presOf" srcId="{25A3DA05-BF65-489E-BC5C-F72974D9F592}" destId="{57C07C6E-9989-4AFA-88B3-D51AF8CC6423}" srcOrd="0" destOrd="0" presId="urn:microsoft.com/office/officeart/2005/8/layout/lProcess2"/>
    <dgm:cxn modelId="{A3AF945D-A1C9-443D-B084-A7D14C84ECDE}" srcId="{76836E2B-45B4-42AB-9CBB-3852ECFC1CFD}" destId="{E47D4D3A-54DA-40CE-AA3A-BA758154AE9E}" srcOrd="2" destOrd="0" parTransId="{95D90F90-8BA1-4B4B-BA8E-60696B89D6BD}" sibTransId="{20A52020-F3D8-45E9-8C80-CA12012A6702}"/>
    <dgm:cxn modelId="{B6E8A458-44E8-400F-B1C3-6F3515592E8F}" srcId="{AE627401-2067-4D6E-96B8-07B8BEF349EA}" destId="{2C06C972-ABE9-499B-93EE-C57A0B79A03E}" srcOrd="1" destOrd="0" parTransId="{23A63DD1-09FF-4C4B-B431-17BB03A82674}" sibTransId="{16EE3353-9FE5-4ACA-90C2-F7F23B4E0C53}"/>
    <dgm:cxn modelId="{8F43F129-65E9-4D6A-B4D7-CF95CB947C95}" type="presOf" srcId="{CBE81489-A516-4878-A37A-65D6E384CA8C}" destId="{65DC24E9-2D70-4A5C-94B6-6BC2BBB7066C}" srcOrd="0" destOrd="0" presId="urn:microsoft.com/office/officeart/2005/8/layout/lProcess2"/>
    <dgm:cxn modelId="{17D6DA03-8A6F-4222-BFF9-F330FDF2EC02}" type="presOf" srcId="{9165F0F8-FF94-4A9C-BD79-6AC6B76BA705}" destId="{D178B11D-F360-4B70-A694-FCB8CE3364AB}" srcOrd="0" destOrd="0" presId="urn:microsoft.com/office/officeart/2005/8/layout/lProcess2"/>
    <dgm:cxn modelId="{33E0F713-D3C3-4B70-BD45-4E44BA3AF18C}" type="presOf" srcId="{B485EA70-1C8D-4AB4-A503-E19524A5CA6E}" destId="{42684A7C-C543-4599-98E2-299D3976E4CC}" srcOrd="1" destOrd="0" presId="urn:microsoft.com/office/officeart/2005/8/layout/lProcess2"/>
    <dgm:cxn modelId="{7DAF078B-8D07-4CDD-8076-FC85B9402823}" srcId="{CBE81489-A516-4878-A37A-65D6E384CA8C}" destId="{CCA1D83C-BE48-4F90-A737-95221A6078D5}" srcOrd="0" destOrd="0" parTransId="{65388A9B-B05D-4863-882D-3F46CBDE7171}" sibTransId="{1F6ABF6D-9F4F-4385-8F65-95FC806C75BB}"/>
    <dgm:cxn modelId="{BE05676A-9D4F-46AC-A777-41782EE9E310}" srcId="{23C2B918-E92F-42EF-B707-ED0F7DD121F3}" destId="{960101F0-C346-4E86-A0FE-0C38C0E6E8AA}" srcOrd="0" destOrd="0" parTransId="{D66F4740-219F-45A7-AA31-EC943ACA2500}" sibTransId="{68CF6F99-E176-487E-956B-285D4DFED4E1}"/>
    <dgm:cxn modelId="{8933616B-4428-4B48-B090-3F1B752AD6B2}" type="presOf" srcId="{AC727D3E-FD39-4D7F-A84C-A321965482ED}" destId="{6F06F234-07D3-47B2-95C4-230F476617F0}" srcOrd="0" destOrd="0" presId="urn:microsoft.com/office/officeart/2005/8/layout/lProcess2"/>
    <dgm:cxn modelId="{82945552-6C02-45F6-8472-E40828F75D32}" type="presOf" srcId="{AE627401-2067-4D6E-96B8-07B8BEF349EA}" destId="{BF423FCC-7714-4742-AE82-D33147FDEB18}" srcOrd="0" destOrd="0" presId="urn:microsoft.com/office/officeart/2005/8/layout/lProcess2"/>
    <dgm:cxn modelId="{3E3340E9-3B38-4C7D-A5E3-60D6C2607AAE}" srcId="{29F55594-17A9-4DD8-A55C-F8F2D4B6EC6A}" destId="{23C2B918-E92F-42EF-B707-ED0F7DD121F3}" srcOrd="2" destOrd="0" parTransId="{4DE0EB7C-4F7F-449A-8F06-BF61A752B6E5}" sibTransId="{E9F07254-2CBF-40B2-BE4C-95024C674D05}"/>
    <dgm:cxn modelId="{091C5E18-A53F-4F52-8E32-E5F70A710748}" type="presOf" srcId="{45247682-06C2-4462-9D09-EAFAADCD7BAA}" destId="{E0AB384B-2D82-423C-8F4D-5EF5FB9090C2}" srcOrd="0" destOrd="0" presId="urn:microsoft.com/office/officeart/2005/8/layout/lProcess2"/>
    <dgm:cxn modelId="{C0588987-04CD-45D3-A3D9-EA18950C19D2}" srcId="{23C2B918-E92F-42EF-B707-ED0F7DD121F3}" destId="{30D86795-7CB3-4E30-88B3-BE8DDC67827E}" srcOrd="1" destOrd="0" parTransId="{BF8F9761-32E4-42AE-9F97-FC14C9746A26}" sibTransId="{A46BEF3F-2EF3-43C8-87EB-78707DF13182}"/>
    <dgm:cxn modelId="{68CF571C-C55C-40A3-A8E8-6E2373BF74F2}" type="presOf" srcId="{1A064A51-795B-4780-A92C-7891B76DC44A}" destId="{441406DD-03C9-4EC0-BB94-111DF01584FB}" srcOrd="0" destOrd="0" presId="urn:microsoft.com/office/officeart/2005/8/layout/lProcess2"/>
    <dgm:cxn modelId="{2E483438-53DE-4C5A-84A7-BE4021CB873F}" type="presOf" srcId="{0CD2C161-2393-4BE7-AD0F-EEEEFCF6826D}" destId="{7DCE7CB1-DC23-4CFC-813E-50E7C2DBC33A}" srcOrd="0" destOrd="0" presId="urn:microsoft.com/office/officeart/2005/8/layout/lProcess2"/>
    <dgm:cxn modelId="{867533AF-47EC-4986-8B64-A00F2DE0993A}" type="presOf" srcId="{4F44D7BB-51BE-4B2D-BB75-B6B1D9A2C2AA}" destId="{FA714995-070C-44B8-98A9-09B63890D0AB}" srcOrd="0" destOrd="0" presId="urn:microsoft.com/office/officeart/2005/8/layout/lProcess2"/>
    <dgm:cxn modelId="{0D281A48-5CE9-475E-988A-732F42ED8ECF}" type="presOf" srcId="{B485EA70-1C8D-4AB4-A503-E19524A5CA6E}" destId="{938F538D-D006-4EDA-AE5D-507E94556666}" srcOrd="0" destOrd="0" presId="urn:microsoft.com/office/officeart/2005/8/layout/lProcess2"/>
    <dgm:cxn modelId="{93915588-E029-43F0-A286-0B284574BC22}" srcId="{AE627401-2067-4D6E-96B8-07B8BEF349EA}" destId="{22A5305A-52DE-40BC-ACF5-0A25448278AA}" srcOrd="2" destOrd="0" parTransId="{EBFDB20D-888E-4EF5-865B-8AC1E66432EA}" sibTransId="{3978E455-EA7F-4651-916D-4157BC32E028}"/>
    <dgm:cxn modelId="{9BA97698-40F8-46F7-8F04-725E9DF44BD3}" srcId="{29F55594-17A9-4DD8-A55C-F8F2D4B6EC6A}" destId="{76836E2B-45B4-42AB-9CBB-3852ECFC1CFD}" srcOrd="0" destOrd="0" parTransId="{B708BAAE-3B3D-4B28-8935-99FE3F379D6F}" sibTransId="{CD588821-FEDD-4726-B67A-A83E8BE0C2BF}"/>
    <dgm:cxn modelId="{73AFFC37-5C40-4F8E-AC7D-1E2DF24BE8E3}" srcId="{B485EA70-1C8D-4AB4-A503-E19524A5CA6E}" destId="{4F44D7BB-51BE-4B2D-BB75-B6B1D9A2C2AA}" srcOrd="0" destOrd="0" parTransId="{E56B573E-BA74-4587-A033-ED343F1C8833}" sibTransId="{4BC1A1DB-3718-4270-9FB2-9C3C847E6807}"/>
    <dgm:cxn modelId="{B2A1704A-3407-437C-911E-FCA8508D421E}" type="presParOf" srcId="{76B3214A-D9FC-4177-9EE5-1B85F6EEFEF3}" destId="{BC9F7C56-8496-444E-B2C5-A92D3E9D8295}" srcOrd="0" destOrd="0" presId="urn:microsoft.com/office/officeart/2005/8/layout/lProcess2"/>
    <dgm:cxn modelId="{21D82073-53BF-4C7F-A1B3-3640B37A037B}" type="presParOf" srcId="{BC9F7C56-8496-444E-B2C5-A92D3E9D8295}" destId="{C0E04331-523F-4761-A206-F03807F7C764}" srcOrd="0" destOrd="0" presId="urn:microsoft.com/office/officeart/2005/8/layout/lProcess2"/>
    <dgm:cxn modelId="{F7FCAF29-03B5-4A25-ABE4-7D139F5FB0BA}" type="presParOf" srcId="{BC9F7C56-8496-444E-B2C5-A92D3E9D8295}" destId="{2B231CDD-B3A0-43FA-9A4C-1A787E52CD6D}" srcOrd="1" destOrd="0" presId="urn:microsoft.com/office/officeart/2005/8/layout/lProcess2"/>
    <dgm:cxn modelId="{383E1D27-5792-4A14-8CC5-C3E212ED76CC}" type="presParOf" srcId="{BC9F7C56-8496-444E-B2C5-A92D3E9D8295}" destId="{8C02C388-9672-4DD7-AFB7-FF600EFA0CFB}" srcOrd="2" destOrd="0" presId="urn:microsoft.com/office/officeart/2005/8/layout/lProcess2"/>
    <dgm:cxn modelId="{1B83A347-1CF8-4691-A51E-55A63A9F3D30}" type="presParOf" srcId="{8C02C388-9672-4DD7-AFB7-FF600EFA0CFB}" destId="{1AD7D32F-EAA7-4BDF-977A-2932FAD581E1}" srcOrd="0" destOrd="0" presId="urn:microsoft.com/office/officeart/2005/8/layout/lProcess2"/>
    <dgm:cxn modelId="{C699E8CA-15C5-4C93-BCDC-025DFDB8984C}" type="presParOf" srcId="{1AD7D32F-EAA7-4BDF-977A-2932FAD581E1}" destId="{5A75118C-744C-4A41-8ED6-D2BE820CF796}" srcOrd="0" destOrd="0" presId="urn:microsoft.com/office/officeart/2005/8/layout/lProcess2"/>
    <dgm:cxn modelId="{F72DF93F-37AD-4C16-A00A-2A31EA68A16C}" type="presParOf" srcId="{1AD7D32F-EAA7-4BDF-977A-2932FAD581E1}" destId="{D147B3CC-A92F-4CA2-A4A3-6333C06355F6}" srcOrd="1" destOrd="0" presId="urn:microsoft.com/office/officeart/2005/8/layout/lProcess2"/>
    <dgm:cxn modelId="{E1F3D449-8B0A-4F51-9F84-AA9B08AA6569}" type="presParOf" srcId="{1AD7D32F-EAA7-4BDF-977A-2932FAD581E1}" destId="{D178B11D-F360-4B70-A694-FCB8CE3364AB}" srcOrd="2" destOrd="0" presId="urn:microsoft.com/office/officeart/2005/8/layout/lProcess2"/>
    <dgm:cxn modelId="{25805338-7FA6-44EA-8D0A-AF1FA6298F7B}" type="presParOf" srcId="{1AD7D32F-EAA7-4BDF-977A-2932FAD581E1}" destId="{F487835D-F96A-4976-BBFF-62F24A795D6F}" srcOrd="3" destOrd="0" presId="urn:microsoft.com/office/officeart/2005/8/layout/lProcess2"/>
    <dgm:cxn modelId="{0367CA43-9130-4090-9451-B2B39E4D5F5A}" type="presParOf" srcId="{1AD7D32F-EAA7-4BDF-977A-2932FAD581E1}" destId="{BF9F14D3-9885-42A6-BE97-31F16F249B06}" srcOrd="4" destOrd="0" presId="urn:microsoft.com/office/officeart/2005/8/layout/lProcess2"/>
    <dgm:cxn modelId="{7344D954-DBAF-44B3-AF08-FF4DDFFEC3E4}" type="presParOf" srcId="{76B3214A-D9FC-4177-9EE5-1B85F6EEFEF3}" destId="{844E483B-D429-4B66-AE7A-716D50ABC669}" srcOrd="1" destOrd="0" presId="urn:microsoft.com/office/officeart/2005/8/layout/lProcess2"/>
    <dgm:cxn modelId="{F3891893-932A-447F-B047-3432A6A82E13}" type="presParOf" srcId="{76B3214A-D9FC-4177-9EE5-1B85F6EEFEF3}" destId="{2950B78E-AEEB-4C63-8C29-DAB01B2CC8F3}" srcOrd="2" destOrd="0" presId="urn:microsoft.com/office/officeart/2005/8/layout/lProcess2"/>
    <dgm:cxn modelId="{81EE9729-3E49-4CA3-98B2-D40AF50B75C2}" type="presParOf" srcId="{2950B78E-AEEB-4C63-8C29-DAB01B2CC8F3}" destId="{AA9768BC-80C8-4104-B59B-5A1F3A024D4D}" srcOrd="0" destOrd="0" presId="urn:microsoft.com/office/officeart/2005/8/layout/lProcess2"/>
    <dgm:cxn modelId="{3D46213F-30D7-4589-88C8-324194EBAF2A}" type="presParOf" srcId="{2950B78E-AEEB-4C63-8C29-DAB01B2CC8F3}" destId="{9D4C551C-C026-4D19-AE95-BB565478C196}" srcOrd="1" destOrd="0" presId="urn:microsoft.com/office/officeart/2005/8/layout/lProcess2"/>
    <dgm:cxn modelId="{9FD200E4-C1BA-4175-A21E-2CB6D967B886}" type="presParOf" srcId="{2950B78E-AEEB-4C63-8C29-DAB01B2CC8F3}" destId="{8B19DDD7-FB59-49DC-AE61-987B36C306DA}" srcOrd="2" destOrd="0" presId="urn:microsoft.com/office/officeart/2005/8/layout/lProcess2"/>
    <dgm:cxn modelId="{57D137F7-FDF7-4A19-8D82-9805CB25386B}" type="presParOf" srcId="{8B19DDD7-FB59-49DC-AE61-987B36C306DA}" destId="{51A0EE71-1AC1-4F43-9D76-41E87715C273}" srcOrd="0" destOrd="0" presId="urn:microsoft.com/office/officeart/2005/8/layout/lProcess2"/>
    <dgm:cxn modelId="{DA169DCF-F216-468B-B2AB-C0B3E7F8A0D0}" type="presParOf" srcId="{51A0EE71-1AC1-4F43-9D76-41E87715C273}" destId="{DFCB0859-E32C-4A39-9CBB-F5744CE44055}" srcOrd="0" destOrd="0" presId="urn:microsoft.com/office/officeart/2005/8/layout/lProcess2"/>
    <dgm:cxn modelId="{6668596F-05EF-4F46-B540-7951F7B7F1E6}" type="presParOf" srcId="{51A0EE71-1AC1-4F43-9D76-41E87715C273}" destId="{1DFDDEF9-BD5D-46B4-887C-99C9DE7027A6}" srcOrd="1" destOrd="0" presId="urn:microsoft.com/office/officeart/2005/8/layout/lProcess2"/>
    <dgm:cxn modelId="{FD0242FE-997D-44E7-AB1B-164C0437ADDA}" type="presParOf" srcId="{51A0EE71-1AC1-4F43-9D76-41E87715C273}" destId="{34B0C34B-591D-4AC9-B185-53FB445DAD5C}" srcOrd="2" destOrd="0" presId="urn:microsoft.com/office/officeart/2005/8/layout/lProcess2"/>
    <dgm:cxn modelId="{E59779BF-F158-4D35-B7A7-E2963F346F9C}" type="presParOf" srcId="{51A0EE71-1AC1-4F43-9D76-41E87715C273}" destId="{E2B5D13D-068A-4235-88A5-3DB3D7CC887B}" srcOrd="3" destOrd="0" presId="urn:microsoft.com/office/officeart/2005/8/layout/lProcess2"/>
    <dgm:cxn modelId="{1CC2DF7E-7AB4-49A8-9A33-647C0BD51DCC}" type="presParOf" srcId="{51A0EE71-1AC1-4F43-9D76-41E87715C273}" destId="{441406DD-03C9-4EC0-BB94-111DF01584FB}" srcOrd="4" destOrd="0" presId="urn:microsoft.com/office/officeart/2005/8/layout/lProcess2"/>
    <dgm:cxn modelId="{E3DEEF73-9EEB-4D74-9175-D9F3448C871C}" type="presParOf" srcId="{76B3214A-D9FC-4177-9EE5-1B85F6EEFEF3}" destId="{BDC52DA3-C2B5-453F-A070-914FCCC4EB26}" srcOrd="3" destOrd="0" presId="urn:microsoft.com/office/officeart/2005/8/layout/lProcess2"/>
    <dgm:cxn modelId="{2B9F8223-7942-4B6A-AC5F-E8E42A2F5100}" type="presParOf" srcId="{76B3214A-D9FC-4177-9EE5-1B85F6EEFEF3}" destId="{33AEF438-9ED6-478C-8C81-EFBC901E319E}" srcOrd="4" destOrd="0" presId="urn:microsoft.com/office/officeart/2005/8/layout/lProcess2"/>
    <dgm:cxn modelId="{3D87C670-937B-41E9-9F52-191498F4FF33}" type="presParOf" srcId="{33AEF438-9ED6-478C-8C81-EFBC901E319E}" destId="{1DD1EF37-16B2-4DBB-BFA8-1687BF274818}" srcOrd="0" destOrd="0" presId="urn:microsoft.com/office/officeart/2005/8/layout/lProcess2"/>
    <dgm:cxn modelId="{F6C63049-5CCB-402D-B5F6-B8E2342C4EB4}" type="presParOf" srcId="{33AEF438-9ED6-478C-8C81-EFBC901E319E}" destId="{D34FEF37-D933-4598-8986-7C8009E93BBE}" srcOrd="1" destOrd="0" presId="urn:microsoft.com/office/officeart/2005/8/layout/lProcess2"/>
    <dgm:cxn modelId="{C8A77C9B-D89C-45AB-9D97-2F4A2DC1D2F6}" type="presParOf" srcId="{33AEF438-9ED6-478C-8C81-EFBC901E319E}" destId="{5DC8A0F5-8E23-48E2-A507-3DFC521F4FF8}" srcOrd="2" destOrd="0" presId="urn:microsoft.com/office/officeart/2005/8/layout/lProcess2"/>
    <dgm:cxn modelId="{09B9EB66-F3BC-469F-8249-D992112E5E9B}" type="presParOf" srcId="{5DC8A0F5-8E23-48E2-A507-3DFC521F4FF8}" destId="{F05B13EF-9525-4446-B01B-877DD45AD3A0}" srcOrd="0" destOrd="0" presId="urn:microsoft.com/office/officeart/2005/8/layout/lProcess2"/>
    <dgm:cxn modelId="{C21047D9-0540-44CF-9FEC-A8C5F6DC4191}" type="presParOf" srcId="{F05B13EF-9525-4446-B01B-877DD45AD3A0}" destId="{8F5950DD-0874-4B68-AF0B-CC8979125066}" srcOrd="0" destOrd="0" presId="urn:microsoft.com/office/officeart/2005/8/layout/lProcess2"/>
    <dgm:cxn modelId="{0021B630-4447-4A18-8B69-61CA8BA14DDF}" type="presParOf" srcId="{F05B13EF-9525-4446-B01B-877DD45AD3A0}" destId="{D17AA6C5-E7E2-4312-A9BF-FBA5EC36DB8F}" srcOrd="1" destOrd="0" presId="urn:microsoft.com/office/officeart/2005/8/layout/lProcess2"/>
    <dgm:cxn modelId="{69F8A656-978D-44AD-BA8E-E9BF9D3452EA}" type="presParOf" srcId="{F05B13EF-9525-4446-B01B-877DD45AD3A0}" destId="{B772A0B0-D22F-464F-8DC6-7EE59ECFFF30}" srcOrd="2" destOrd="0" presId="urn:microsoft.com/office/officeart/2005/8/layout/lProcess2"/>
    <dgm:cxn modelId="{07C29659-040E-48A3-B838-EF9EED48ECD1}" type="presParOf" srcId="{F05B13EF-9525-4446-B01B-877DD45AD3A0}" destId="{28546697-CD2E-42CF-9CDB-93D15D328CFD}" srcOrd="3" destOrd="0" presId="urn:microsoft.com/office/officeart/2005/8/layout/lProcess2"/>
    <dgm:cxn modelId="{BBA824CC-67C8-4982-AA5D-FF1E89FCF543}" type="presParOf" srcId="{F05B13EF-9525-4446-B01B-877DD45AD3A0}" destId="{7DCE7CB1-DC23-4CFC-813E-50E7C2DBC33A}" srcOrd="4" destOrd="0" presId="urn:microsoft.com/office/officeart/2005/8/layout/lProcess2"/>
    <dgm:cxn modelId="{68CAC52B-E3EF-44ED-BFFA-8BAE517BFD8A}" type="presParOf" srcId="{76B3214A-D9FC-4177-9EE5-1B85F6EEFEF3}" destId="{8497099A-90A9-407F-96B4-5E61CF55CE6A}" srcOrd="5" destOrd="0" presId="urn:microsoft.com/office/officeart/2005/8/layout/lProcess2"/>
    <dgm:cxn modelId="{5B40FE08-55A9-48FB-8B5F-962B0425AB00}" type="presParOf" srcId="{76B3214A-D9FC-4177-9EE5-1B85F6EEFEF3}" destId="{DEEEF0C6-7263-4458-AB8F-2E56E28D97A4}" srcOrd="6" destOrd="0" presId="urn:microsoft.com/office/officeart/2005/8/layout/lProcess2"/>
    <dgm:cxn modelId="{6F182C8D-A35B-484E-B143-E915D970D2F6}" type="presParOf" srcId="{DEEEF0C6-7263-4458-AB8F-2E56E28D97A4}" destId="{63B2CBB0-3278-4FC6-84F1-410D43B64702}" srcOrd="0" destOrd="0" presId="urn:microsoft.com/office/officeart/2005/8/layout/lProcess2"/>
    <dgm:cxn modelId="{9A0C0CFB-310C-49BC-A214-E462CEC66DEE}" type="presParOf" srcId="{DEEEF0C6-7263-4458-AB8F-2E56E28D97A4}" destId="{32BE9740-1944-4199-8C94-01376585D747}" srcOrd="1" destOrd="0" presId="urn:microsoft.com/office/officeart/2005/8/layout/lProcess2"/>
    <dgm:cxn modelId="{688D2086-C572-4CDE-A208-AAA5573D4A15}" type="presParOf" srcId="{DEEEF0C6-7263-4458-AB8F-2E56E28D97A4}" destId="{F0FCE875-F322-4C52-8544-A463CE4278A9}" srcOrd="2" destOrd="0" presId="urn:microsoft.com/office/officeart/2005/8/layout/lProcess2"/>
    <dgm:cxn modelId="{641E75C4-9C23-44A3-A432-CD18ACED1286}" type="presParOf" srcId="{F0FCE875-F322-4C52-8544-A463CE4278A9}" destId="{8F0914C6-E202-4CD7-A3D7-4D44055E5984}" srcOrd="0" destOrd="0" presId="urn:microsoft.com/office/officeart/2005/8/layout/lProcess2"/>
    <dgm:cxn modelId="{874CB090-C3CB-46B5-87C5-D93BEE544643}" type="presParOf" srcId="{8F0914C6-E202-4CD7-A3D7-4D44055E5984}" destId="{76648159-A331-465F-B78F-4E5E9121EB93}" srcOrd="0" destOrd="0" presId="urn:microsoft.com/office/officeart/2005/8/layout/lProcess2"/>
    <dgm:cxn modelId="{690B3945-A80D-49C0-B92A-196C9C929CDD}" type="presParOf" srcId="{8F0914C6-E202-4CD7-A3D7-4D44055E5984}" destId="{C9B4BAB6-9CE0-4A8E-8F90-FB9279B54288}" srcOrd="1" destOrd="0" presId="urn:microsoft.com/office/officeart/2005/8/layout/lProcess2"/>
    <dgm:cxn modelId="{E32E4081-1AF5-407B-9053-AFC366C1C2A7}" type="presParOf" srcId="{8F0914C6-E202-4CD7-A3D7-4D44055E5984}" destId="{C3F8C08C-7C9E-4264-A9B4-86F086ECEB78}" srcOrd="2" destOrd="0" presId="urn:microsoft.com/office/officeart/2005/8/layout/lProcess2"/>
    <dgm:cxn modelId="{21023AC8-3A0D-4ED9-84AF-6390069CD731}" type="presParOf" srcId="{8F0914C6-E202-4CD7-A3D7-4D44055E5984}" destId="{25229E7F-26E1-4C1C-B46D-69E7327D04DA}" srcOrd="3" destOrd="0" presId="urn:microsoft.com/office/officeart/2005/8/layout/lProcess2"/>
    <dgm:cxn modelId="{BC39D505-6B02-47A3-AF82-B45BADBC95BF}" type="presParOf" srcId="{8F0914C6-E202-4CD7-A3D7-4D44055E5984}" destId="{6F06F234-07D3-47B2-95C4-230F476617F0}" srcOrd="4" destOrd="0" presId="urn:microsoft.com/office/officeart/2005/8/layout/lProcess2"/>
    <dgm:cxn modelId="{87D2FE64-6011-4D5E-A932-8B81E4F7083E}" type="presParOf" srcId="{76B3214A-D9FC-4177-9EE5-1B85F6EEFEF3}" destId="{971B73CC-C351-4CB0-889E-7B277FD9F67B}" srcOrd="7" destOrd="0" presId="urn:microsoft.com/office/officeart/2005/8/layout/lProcess2"/>
    <dgm:cxn modelId="{4C92F0DD-94B0-414E-9430-90D434A09BD1}" type="presParOf" srcId="{76B3214A-D9FC-4177-9EE5-1B85F6EEFEF3}" destId="{1E9E6B30-54C0-44FD-9B88-F53490FCCB48}" srcOrd="8" destOrd="0" presId="urn:microsoft.com/office/officeart/2005/8/layout/lProcess2"/>
    <dgm:cxn modelId="{1CE9D56E-2D70-45FF-A642-4933584D547E}" type="presParOf" srcId="{1E9E6B30-54C0-44FD-9B88-F53490FCCB48}" destId="{BF423FCC-7714-4742-AE82-D33147FDEB18}" srcOrd="0" destOrd="0" presId="urn:microsoft.com/office/officeart/2005/8/layout/lProcess2"/>
    <dgm:cxn modelId="{D1784ACA-999B-46D6-AF14-BAE4CC65D4F6}" type="presParOf" srcId="{1E9E6B30-54C0-44FD-9B88-F53490FCCB48}" destId="{A176132B-D8E9-4380-8C8F-3DA2B647A17F}" srcOrd="1" destOrd="0" presId="urn:microsoft.com/office/officeart/2005/8/layout/lProcess2"/>
    <dgm:cxn modelId="{61D71E44-F522-4731-AEC5-6478FB5D1D2B}" type="presParOf" srcId="{1E9E6B30-54C0-44FD-9B88-F53490FCCB48}" destId="{962BF137-1C69-44EB-94A7-09C79BFD551E}" srcOrd="2" destOrd="0" presId="urn:microsoft.com/office/officeart/2005/8/layout/lProcess2"/>
    <dgm:cxn modelId="{1D35A496-D59B-40B5-8727-186F44EA7FCD}" type="presParOf" srcId="{962BF137-1C69-44EB-94A7-09C79BFD551E}" destId="{AE2C05EA-F9A8-4238-9670-17B48CAC4269}" srcOrd="0" destOrd="0" presId="urn:microsoft.com/office/officeart/2005/8/layout/lProcess2"/>
    <dgm:cxn modelId="{806CECC1-481C-437E-BC64-0FEF5AD517F2}" type="presParOf" srcId="{AE2C05EA-F9A8-4238-9670-17B48CAC4269}" destId="{F54F2347-371A-4704-A766-D080BD3D5681}" srcOrd="0" destOrd="0" presId="urn:microsoft.com/office/officeart/2005/8/layout/lProcess2"/>
    <dgm:cxn modelId="{D6602DD7-7884-441C-A265-C671C1E40C61}" type="presParOf" srcId="{AE2C05EA-F9A8-4238-9670-17B48CAC4269}" destId="{922E7E25-B3D6-46E4-9820-7A22F5EE4F35}" srcOrd="1" destOrd="0" presId="urn:microsoft.com/office/officeart/2005/8/layout/lProcess2"/>
    <dgm:cxn modelId="{9DC11891-E599-443B-8FA2-5D95CF6DB8AF}" type="presParOf" srcId="{AE2C05EA-F9A8-4238-9670-17B48CAC4269}" destId="{FE954824-06FF-46D2-800F-68F5860D393A}" srcOrd="2" destOrd="0" presId="urn:microsoft.com/office/officeart/2005/8/layout/lProcess2"/>
    <dgm:cxn modelId="{AACDD780-2F96-4711-9D51-719D837DCE52}" type="presParOf" srcId="{AE2C05EA-F9A8-4238-9670-17B48CAC4269}" destId="{0BDF3D73-7FC3-4561-A00F-BDE54624F38C}" srcOrd="3" destOrd="0" presId="urn:microsoft.com/office/officeart/2005/8/layout/lProcess2"/>
    <dgm:cxn modelId="{0A55FC2C-293A-4B11-99E2-3213B73F1D77}" type="presParOf" srcId="{AE2C05EA-F9A8-4238-9670-17B48CAC4269}" destId="{020764B6-17CD-4FE8-8D85-5A002608A30A}" srcOrd="4" destOrd="0" presId="urn:microsoft.com/office/officeart/2005/8/layout/lProcess2"/>
    <dgm:cxn modelId="{E54D6006-012D-47AE-8931-92DCD9458191}" type="presParOf" srcId="{76B3214A-D9FC-4177-9EE5-1B85F6EEFEF3}" destId="{C3FFDFAF-EEC1-4DFF-B042-49CA30303853}" srcOrd="9" destOrd="0" presId="urn:microsoft.com/office/officeart/2005/8/layout/lProcess2"/>
    <dgm:cxn modelId="{20068A3D-3D20-4C43-8A2D-FAA91F74FFCB}" type="presParOf" srcId="{76B3214A-D9FC-4177-9EE5-1B85F6EEFEF3}" destId="{E4F2DE4B-CA53-4234-8B00-E07A5F1C20D8}" srcOrd="10" destOrd="0" presId="urn:microsoft.com/office/officeart/2005/8/layout/lProcess2"/>
    <dgm:cxn modelId="{F1AEA69F-4433-4F72-AD71-26C0F7D02CE5}" type="presParOf" srcId="{E4F2DE4B-CA53-4234-8B00-E07A5F1C20D8}" destId="{938F538D-D006-4EDA-AE5D-507E94556666}" srcOrd="0" destOrd="0" presId="urn:microsoft.com/office/officeart/2005/8/layout/lProcess2"/>
    <dgm:cxn modelId="{8890629B-4410-42AB-AE18-265F5EC7D53F}" type="presParOf" srcId="{E4F2DE4B-CA53-4234-8B00-E07A5F1C20D8}" destId="{42684A7C-C543-4599-98E2-299D3976E4CC}" srcOrd="1" destOrd="0" presId="urn:microsoft.com/office/officeart/2005/8/layout/lProcess2"/>
    <dgm:cxn modelId="{06BE777C-48C6-446C-A9FE-231C22010539}" type="presParOf" srcId="{E4F2DE4B-CA53-4234-8B00-E07A5F1C20D8}" destId="{DFC73994-47DF-4712-BD20-5A0D9862E889}" srcOrd="2" destOrd="0" presId="urn:microsoft.com/office/officeart/2005/8/layout/lProcess2"/>
    <dgm:cxn modelId="{7AD5E496-6A2D-4D38-AC36-D6AFECF4A3C7}" type="presParOf" srcId="{DFC73994-47DF-4712-BD20-5A0D9862E889}" destId="{1C14161D-3BCF-4F8C-BD6E-7E6FC0C50D3E}" srcOrd="0" destOrd="0" presId="urn:microsoft.com/office/officeart/2005/8/layout/lProcess2"/>
    <dgm:cxn modelId="{FEF95425-0322-49F5-AA1C-21A48AC43DB3}" type="presParOf" srcId="{1C14161D-3BCF-4F8C-BD6E-7E6FC0C50D3E}" destId="{FA714995-070C-44B8-98A9-09B63890D0AB}" srcOrd="0" destOrd="0" presId="urn:microsoft.com/office/officeart/2005/8/layout/lProcess2"/>
    <dgm:cxn modelId="{876218E7-9059-402F-9245-BCC57FE46009}" type="presParOf" srcId="{1C14161D-3BCF-4F8C-BD6E-7E6FC0C50D3E}" destId="{D138F5C4-E7E7-4A07-820B-F305D7E26C82}" srcOrd="1" destOrd="0" presId="urn:microsoft.com/office/officeart/2005/8/layout/lProcess2"/>
    <dgm:cxn modelId="{61A34778-BB31-47C4-A406-203A015EB111}" type="presParOf" srcId="{1C14161D-3BCF-4F8C-BD6E-7E6FC0C50D3E}" destId="{E70985C4-76A0-4E9C-B950-864A12347897}" srcOrd="2" destOrd="0" presId="urn:microsoft.com/office/officeart/2005/8/layout/lProcess2"/>
    <dgm:cxn modelId="{EEF555D3-A76A-4E74-B7F0-08C6A2B14451}" type="presParOf" srcId="{1C14161D-3BCF-4F8C-BD6E-7E6FC0C50D3E}" destId="{C256E69B-8580-4B25-8488-52BB92E74648}" srcOrd="3" destOrd="0" presId="urn:microsoft.com/office/officeart/2005/8/layout/lProcess2"/>
    <dgm:cxn modelId="{FDCCE5A6-826D-47D3-8E00-14B8779C4D6E}" type="presParOf" srcId="{1C14161D-3BCF-4F8C-BD6E-7E6FC0C50D3E}" destId="{E0AB384B-2D82-423C-8F4D-5EF5FB9090C2}" srcOrd="4" destOrd="0" presId="urn:microsoft.com/office/officeart/2005/8/layout/lProcess2"/>
    <dgm:cxn modelId="{4C10CD33-B29E-4F93-B5A6-60899132BEAE}" type="presParOf" srcId="{76B3214A-D9FC-4177-9EE5-1B85F6EEFEF3}" destId="{72350A7C-8AE1-43BD-96CB-B75F2F79195B}" srcOrd="11" destOrd="0" presId="urn:microsoft.com/office/officeart/2005/8/layout/lProcess2"/>
    <dgm:cxn modelId="{E2B71882-543E-4CDC-96DD-0AC8117C03DC}" type="presParOf" srcId="{76B3214A-D9FC-4177-9EE5-1B85F6EEFEF3}" destId="{C9D8DFE5-11AF-47B3-8D1C-88122FDEAD0F}" srcOrd="12" destOrd="0" presId="urn:microsoft.com/office/officeart/2005/8/layout/lProcess2"/>
    <dgm:cxn modelId="{A6DAFC48-1CFE-426D-8D26-5E861386FBA9}" type="presParOf" srcId="{C9D8DFE5-11AF-47B3-8D1C-88122FDEAD0F}" destId="{65DC24E9-2D70-4A5C-94B6-6BC2BBB7066C}" srcOrd="0" destOrd="0" presId="urn:microsoft.com/office/officeart/2005/8/layout/lProcess2"/>
    <dgm:cxn modelId="{E17EBD96-17F1-4A56-B895-D814BD1C71BC}" type="presParOf" srcId="{C9D8DFE5-11AF-47B3-8D1C-88122FDEAD0F}" destId="{A47790E7-08CB-4957-B9FA-0CD14EA3E4EC}" srcOrd="1" destOrd="0" presId="urn:microsoft.com/office/officeart/2005/8/layout/lProcess2"/>
    <dgm:cxn modelId="{3A3CBE29-40ED-4854-B69A-9E2458F1BAF3}" type="presParOf" srcId="{C9D8DFE5-11AF-47B3-8D1C-88122FDEAD0F}" destId="{81BC887D-2E2D-47CD-87AA-F314193394E0}" srcOrd="2" destOrd="0" presId="urn:microsoft.com/office/officeart/2005/8/layout/lProcess2"/>
    <dgm:cxn modelId="{BB35FD71-0903-4617-984A-181542CB5505}" type="presParOf" srcId="{81BC887D-2E2D-47CD-87AA-F314193394E0}" destId="{5793C8B5-A88C-427B-B9C5-8C352EF4C740}" srcOrd="0" destOrd="0" presId="urn:microsoft.com/office/officeart/2005/8/layout/lProcess2"/>
    <dgm:cxn modelId="{7B1C1F16-C54A-4E5E-A973-2602F92377CB}" type="presParOf" srcId="{5793C8B5-A88C-427B-B9C5-8C352EF4C740}" destId="{42275D4C-E3EC-4DDB-8D1B-988BB5BBC2B3}" srcOrd="0" destOrd="0" presId="urn:microsoft.com/office/officeart/2005/8/layout/lProcess2"/>
    <dgm:cxn modelId="{BEBBD85A-2B64-480A-ADF7-C8485670FEAF}" type="presParOf" srcId="{5793C8B5-A88C-427B-B9C5-8C352EF4C740}" destId="{D1BAB7F7-5F56-4353-B543-DCAB5C6310D9}" srcOrd="1" destOrd="0" presId="urn:microsoft.com/office/officeart/2005/8/layout/lProcess2"/>
    <dgm:cxn modelId="{2836047C-D0CB-4177-8C43-470CD4139FC7}" type="presParOf" srcId="{5793C8B5-A88C-427B-B9C5-8C352EF4C740}" destId="{A7F50F7C-2299-4BA0-A731-88FEB8B3218D}" srcOrd="2" destOrd="0" presId="urn:microsoft.com/office/officeart/2005/8/layout/lProcess2"/>
    <dgm:cxn modelId="{B8B2A02F-E7A0-4C3F-8FE4-D2FF24C2B17E}" type="presParOf" srcId="{5793C8B5-A88C-427B-B9C5-8C352EF4C740}" destId="{7C9519FE-D5FE-4969-8ED5-C33C76ACE20B}" srcOrd="3" destOrd="0" presId="urn:microsoft.com/office/officeart/2005/8/layout/lProcess2"/>
    <dgm:cxn modelId="{6AEF3A44-9E03-495E-8197-DF1325184747}" type="presParOf" srcId="{5793C8B5-A88C-427B-B9C5-8C352EF4C740}" destId="{57C07C6E-9989-4AFA-88B3-D51AF8CC642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7FA96-B450-4864-AD38-129F8EB3E42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15E030E1-9567-4131-B66E-A8604AE095AB}">
      <dgm:prSet phldrT="[Tekst]"/>
      <dgm:spPr/>
      <dgm:t>
        <a:bodyPr/>
        <a:lstStyle/>
        <a:p>
          <a:r>
            <a:rPr lang="nl-BE" dirty="0" smtClean="0"/>
            <a:t>Van God onderscheiden</a:t>
          </a:r>
          <a:endParaRPr lang="nl-BE" dirty="0"/>
        </a:p>
      </dgm:t>
    </dgm:pt>
    <dgm:pt modelId="{49E892F7-189F-4391-8EA5-665BE381DA89}" type="parTrans" cxnId="{2CF99FDC-DF1B-4084-BBB6-F4116981FFCE}">
      <dgm:prSet/>
      <dgm:spPr/>
      <dgm:t>
        <a:bodyPr/>
        <a:lstStyle/>
        <a:p>
          <a:endParaRPr lang="nl-BE"/>
        </a:p>
      </dgm:t>
    </dgm:pt>
    <dgm:pt modelId="{F1EF1768-41F9-4FC0-AF6B-FFF474C8A05F}" type="sibTrans" cxnId="{2CF99FDC-DF1B-4084-BBB6-F4116981FFCE}">
      <dgm:prSet/>
      <dgm:spPr/>
      <dgm:t>
        <a:bodyPr/>
        <a:lstStyle/>
        <a:p>
          <a:endParaRPr lang="nl-BE"/>
        </a:p>
      </dgm:t>
    </dgm:pt>
    <dgm:pt modelId="{0CEB2E63-8DBE-4D1A-93AE-E5EF527B1306}">
      <dgm:prSet phldrT="[Tekst]"/>
      <dgm:spPr/>
      <dgm:t>
        <a:bodyPr/>
        <a:lstStyle/>
        <a:p>
          <a:r>
            <a:rPr lang="nl-BE" dirty="0" smtClean="0"/>
            <a:t>Met een doel</a:t>
          </a:r>
          <a:endParaRPr lang="nl-BE" dirty="0"/>
        </a:p>
      </dgm:t>
    </dgm:pt>
    <dgm:pt modelId="{BC3023A7-0CBC-4616-9C30-354CF5BD345B}" type="parTrans" cxnId="{4A939907-8384-4802-B170-DC9A3BFCF5DF}">
      <dgm:prSet/>
      <dgm:spPr/>
      <dgm:t>
        <a:bodyPr/>
        <a:lstStyle/>
        <a:p>
          <a:endParaRPr lang="nl-BE"/>
        </a:p>
      </dgm:t>
    </dgm:pt>
    <dgm:pt modelId="{5708BF7B-320D-42A2-8477-97A7370679CC}" type="sibTrans" cxnId="{4A939907-8384-4802-B170-DC9A3BFCF5DF}">
      <dgm:prSet/>
      <dgm:spPr/>
      <dgm:t>
        <a:bodyPr/>
        <a:lstStyle/>
        <a:p>
          <a:endParaRPr lang="nl-BE"/>
        </a:p>
      </dgm:t>
    </dgm:pt>
    <dgm:pt modelId="{F720BE31-7F46-43BC-AE02-967823B3976D}">
      <dgm:prSet phldrT="[Tekst]"/>
      <dgm:spPr/>
      <dgm:t>
        <a:bodyPr/>
        <a:lstStyle/>
        <a:p>
          <a:r>
            <a:rPr lang="nl-BE" dirty="0" smtClean="0"/>
            <a:t>Animisme</a:t>
          </a:r>
          <a:endParaRPr lang="nl-BE" dirty="0"/>
        </a:p>
      </dgm:t>
    </dgm:pt>
    <dgm:pt modelId="{BE7ADDD3-2598-4C60-AFFB-854AFBA66BD7}" type="parTrans" cxnId="{9AEAE37F-CE86-43F5-9793-614D5FA17309}">
      <dgm:prSet/>
      <dgm:spPr/>
      <dgm:t>
        <a:bodyPr/>
        <a:lstStyle/>
        <a:p>
          <a:endParaRPr lang="nl-BE"/>
        </a:p>
      </dgm:t>
    </dgm:pt>
    <dgm:pt modelId="{BFCCAF3E-B307-41F0-8B23-28C3E552F870}" type="sibTrans" cxnId="{9AEAE37F-CE86-43F5-9793-614D5FA17309}">
      <dgm:prSet/>
      <dgm:spPr/>
      <dgm:t>
        <a:bodyPr/>
        <a:lstStyle/>
        <a:p>
          <a:endParaRPr lang="nl-BE"/>
        </a:p>
      </dgm:t>
    </dgm:pt>
    <dgm:pt modelId="{D475BFFF-9E5F-4153-BBA2-74E47AC2D982}">
      <dgm:prSet phldrT="[Tekst]"/>
      <dgm:spPr/>
      <dgm:t>
        <a:bodyPr/>
        <a:lstStyle/>
        <a:p>
          <a:r>
            <a:rPr lang="nl-BE" dirty="0" smtClean="0"/>
            <a:t>Naturalisme</a:t>
          </a:r>
          <a:endParaRPr lang="nl-BE" dirty="0"/>
        </a:p>
      </dgm:t>
    </dgm:pt>
    <dgm:pt modelId="{2EF93DEE-A633-4C7F-A7B3-D5D98B4ABFA4}" type="parTrans" cxnId="{386490D6-76B2-49A5-918F-748ECB7BD48E}">
      <dgm:prSet/>
      <dgm:spPr/>
      <dgm:t>
        <a:bodyPr/>
        <a:lstStyle/>
        <a:p>
          <a:endParaRPr lang="nl-BE"/>
        </a:p>
      </dgm:t>
    </dgm:pt>
    <dgm:pt modelId="{E7D69FDE-D0DE-4090-90DA-85FCD4F442FA}" type="sibTrans" cxnId="{386490D6-76B2-49A5-918F-748ECB7BD48E}">
      <dgm:prSet/>
      <dgm:spPr/>
      <dgm:t>
        <a:bodyPr/>
        <a:lstStyle/>
        <a:p>
          <a:endParaRPr lang="nl-BE"/>
        </a:p>
      </dgm:t>
    </dgm:pt>
    <dgm:pt modelId="{FC3770D7-79C7-4D4C-B750-242E8EB5B8F5}">
      <dgm:prSet phldrT="[Tekst]"/>
      <dgm:spPr/>
      <dgm:t>
        <a:bodyPr/>
        <a:lstStyle/>
        <a:p>
          <a:r>
            <a:rPr lang="nl-BE" dirty="0" smtClean="0"/>
            <a:t>Griekse Stoa</a:t>
          </a:r>
          <a:endParaRPr lang="nl-BE" dirty="0"/>
        </a:p>
      </dgm:t>
    </dgm:pt>
    <dgm:pt modelId="{0A0B8E80-B4F4-4CE9-AC95-F15FDAFC9EB2}" type="parTrans" cxnId="{1D8855B8-1207-4163-B2A4-EE9F32D51973}">
      <dgm:prSet/>
      <dgm:spPr/>
      <dgm:t>
        <a:bodyPr/>
        <a:lstStyle/>
        <a:p>
          <a:endParaRPr lang="nl-BE"/>
        </a:p>
      </dgm:t>
    </dgm:pt>
    <dgm:pt modelId="{F308A746-BC5B-44F0-9A43-FF6919067C11}" type="sibTrans" cxnId="{1D8855B8-1207-4163-B2A4-EE9F32D51973}">
      <dgm:prSet/>
      <dgm:spPr/>
      <dgm:t>
        <a:bodyPr/>
        <a:lstStyle/>
        <a:p>
          <a:endParaRPr lang="nl-BE"/>
        </a:p>
      </dgm:t>
    </dgm:pt>
    <dgm:pt modelId="{E56B98BE-AAAC-4523-B80B-53C2DB667E12}">
      <dgm:prSet phldrT="[Tekst]"/>
      <dgm:spPr/>
      <dgm:t>
        <a:bodyPr/>
        <a:lstStyle/>
        <a:p>
          <a:r>
            <a:rPr lang="nl-BE" dirty="0" smtClean="0"/>
            <a:t>Kerkgeschiedenis</a:t>
          </a:r>
          <a:endParaRPr lang="nl-BE" dirty="0"/>
        </a:p>
      </dgm:t>
    </dgm:pt>
    <dgm:pt modelId="{ED3A5649-E22E-4099-8EE4-036AFEFB2EAE}" type="parTrans" cxnId="{9262696D-B8BF-43D7-94C5-1B6E8F4B55B7}">
      <dgm:prSet/>
      <dgm:spPr/>
      <dgm:t>
        <a:bodyPr/>
        <a:lstStyle/>
        <a:p>
          <a:endParaRPr lang="nl-BE"/>
        </a:p>
      </dgm:t>
    </dgm:pt>
    <dgm:pt modelId="{4FE257CD-0537-42AE-8D2E-0B9503AD6F3C}" type="sibTrans" cxnId="{9262696D-B8BF-43D7-94C5-1B6E8F4B55B7}">
      <dgm:prSet/>
      <dgm:spPr/>
      <dgm:t>
        <a:bodyPr/>
        <a:lstStyle/>
        <a:p>
          <a:endParaRPr lang="nl-BE"/>
        </a:p>
      </dgm:t>
    </dgm:pt>
    <dgm:pt modelId="{5C8FB17C-1447-4F64-8F9F-940B04CA8D9B}">
      <dgm:prSet phldrT="[Tekst]"/>
      <dgm:spPr/>
      <dgm:t>
        <a:bodyPr/>
        <a:lstStyle/>
        <a:p>
          <a:r>
            <a:rPr lang="nl-BE" dirty="0" smtClean="0"/>
            <a:t>Zeer goed</a:t>
          </a:r>
          <a:endParaRPr lang="nl-BE" dirty="0"/>
        </a:p>
      </dgm:t>
    </dgm:pt>
    <dgm:pt modelId="{42939AC1-E6F4-42E3-BA85-C1DE8D8DDA57}" type="parTrans" cxnId="{AB431F05-B748-4CF3-B5F1-BA90E4058D51}">
      <dgm:prSet/>
      <dgm:spPr/>
      <dgm:t>
        <a:bodyPr/>
        <a:lstStyle/>
        <a:p>
          <a:endParaRPr lang="nl-BE"/>
        </a:p>
      </dgm:t>
    </dgm:pt>
    <dgm:pt modelId="{EF85BF26-0288-40C7-B35A-946BED450B46}" type="sibTrans" cxnId="{AB431F05-B748-4CF3-B5F1-BA90E4058D51}">
      <dgm:prSet/>
      <dgm:spPr/>
      <dgm:t>
        <a:bodyPr/>
        <a:lstStyle/>
        <a:p>
          <a:endParaRPr lang="nl-BE"/>
        </a:p>
      </dgm:t>
    </dgm:pt>
    <dgm:pt modelId="{907547DF-32B2-4A91-A418-E4BBBE7DFA66}">
      <dgm:prSet phldrT="[Tekst]"/>
      <dgm:spPr/>
      <dgm:t>
        <a:bodyPr/>
        <a:lstStyle/>
        <a:p>
          <a:r>
            <a:rPr lang="nl-BE" dirty="0" smtClean="0"/>
            <a:t>Betrouwbaar</a:t>
          </a:r>
          <a:endParaRPr lang="nl-BE" dirty="0"/>
        </a:p>
      </dgm:t>
    </dgm:pt>
    <dgm:pt modelId="{2E16DD33-9EC1-4439-8D73-0D8E3FB2A380}" type="parTrans" cxnId="{8BB996C3-54D5-4CCC-B7BF-B8CCCD50C3CA}">
      <dgm:prSet/>
      <dgm:spPr/>
      <dgm:t>
        <a:bodyPr/>
        <a:lstStyle/>
        <a:p>
          <a:endParaRPr lang="nl-BE"/>
        </a:p>
      </dgm:t>
    </dgm:pt>
    <dgm:pt modelId="{4179D340-3BF2-4929-BE55-A45A1C758446}" type="sibTrans" cxnId="{8BB996C3-54D5-4CCC-B7BF-B8CCCD50C3CA}">
      <dgm:prSet/>
      <dgm:spPr/>
      <dgm:t>
        <a:bodyPr/>
        <a:lstStyle/>
        <a:p>
          <a:endParaRPr lang="nl-BE"/>
        </a:p>
      </dgm:t>
    </dgm:pt>
    <dgm:pt modelId="{BCDF3F9F-B075-4C5B-8DD2-63BDCA5F5235}">
      <dgm:prSet phldrT="[Tekst]"/>
      <dgm:spPr/>
      <dgm:t>
        <a:bodyPr/>
        <a:lstStyle/>
        <a:p>
          <a:r>
            <a:rPr lang="nl-BE" dirty="0" smtClean="0"/>
            <a:t>Plato</a:t>
          </a:r>
          <a:endParaRPr lang="nl-BE" dirty="0"/>
        </a:p>
      </dgm:t>
    </dgm:pt>
    <dgm:pt modelId="{E0BDA5DA-70CB-487B-9D78-53AF214D4918}" type="parTrans" cxnId="{E4A1E4FA-15ED-497F-9123-7BEA376E6340}">
      <dgm:prSet/>
      <dgm:spPr/>
      <dgm:t>
        <a:bodyPr/>
        <a:lstStyle/>
        <a:p>
          <a:endParaRPr lang="nl-BE"/>
        </a:p>
      </dgm:t>
    </dgm:pt>
    <dgm:pt modelId="{030428A3-1D5B-41E6-8495-B645A9911E83}" type="sibTrans" cxnId="{E4A1E4FA-15ED-497F-9123-7BEA376E6340}">
      <dgm:prSet/>
      <dgm:spPr/>
      <dgm:t>
        <a:bodyPr/>
        <a:lstStyle/>
        <a:p>
          <a:endParaRPr lang="nl-BE"/>
        </a:p>
      </dgm:t>
    </dgm:pt>
    <dgm:pt modelId="{FE358788-E839-459F-B300-345DDCBCCB80}">
      <dgm:prSet phldrT="[Tekst]"/>
      <dgm:spPr/>
      <dgm:t>
        <a:bodyPr/>
        <a:lstStyle/>
        <a:p>
          <a:r>
            <a:rPr lang="nl-BE" dirty="0" smtClean="0"/>
            <a:t>Gnostiek</a:t>
          </a:r>
          <a:endParaRPr lang="nl-BE" dirty="0"/>
        </a:p>
      </dgm:t>
    </dgm:pt>
    <dgm:pt modelId="{32E94FBF-7179-4E17-8E34-5941398E25C3}" type="parTrans" cxnId="{C72994DC-2E60-40A0-9928-1DCBC5D43716}">
      <dgm:prSet/>
      <dgm:spPr/>
      <dgm:t>
        <a:bodyPr/>
        <a:lstStyle/>
        <a:p>
          <a:endParaRPr lang="nl-BE"/>
        </a:p>
      </dgm:t>
    </dgm:pt>
    <dgm:pt modelId="{3B2698F1-5C2F-4C93-891F-208209032E26}" type="sibTrans" cxnId="{C72994DC-2E60-40A0-9928-1DCBC5D43716}">
      <dgm:prSet/>
      <dgm:spPr/>
      <dgm:t>
        <a:bodyPr/>
        <a:lstStyle/>
        <a:p>
          <a:endParaRPr lang="nl-BE"/>
        </a:p>
      </dgm:t>
    </dgm:pt>
    <dgm:pt modelId="{062B1F95-AFA8-406A-8F0C-E9894BF65225}" type="pres">
      <dgm:prSet presAssocID="{6ED7FA96-B450-4864-AD38-129F8EB3E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723EA03D-502B-4389-B598-F12E30133AA1}" type="pres">
      <dgm:prSet presAssocID="{15E030E1-9567-4131-B66E-A8604AE095AB}" presName="root" presStyleCnt="0"/>
      <dgm:spPr/>
      <dgm:t>
        <a:bodyPr/>
        <a:lstStyle/>
        <a:p>
          <a:endParaRPr lang="nl-BE"/>
        </a:p>
      </dgm:t>
    </dgm:pt>
    <dgm:pt modelId="{78D1D022-A5A8-4FDA-8BB1-7A39C9E93B8C}" type="pres">
      <dgm:prSet presAssocID="{15E030E1-9567-4131-B66E-A8604AE095AB}" presName="rootComposite" presStyleCnt="0"/>
      <dgm:spPr/>
      <dgm:t>
        <a:bodyPr/>
        <a:lstStyle/>
        <a:p>
          <a:endParaRPr lang="nl-BE"/>
        </a:p>
      </dgm:t>
    </dgm:pt>
    <dgm:pt modelId="{5E8937AC-05B0-42C5-B02E-A7447FA3AC88}" type="pres">
      <dgm:prSet presAssocID="{15E030E1-9567-4131-B66E-A8604AE095AB}" presName="rootText" presStyleLbl="node1" presStyleIdx="0" presStyleCnt="4"/>
      <dgm:spPr/>
      <dgm:t>
        <a:bodyPr/>
        <a:lstStyle/>
        <a:p>
          <a:endParaRPr lang="nl-BE"/>
        </a:p>
      </dgm:t>
    </dgm:pt>
    <dgm:pt modelId="{395AB3BB-8747-4D7A-AF9E-72E4061B1B27}" type="pres">
      <dgm:prSet presAssocID="{15E030E1-9567-4131-B66E-A8604AE095AB}" presName="rootConnector" presStyleLbl="node1" presStyleIdx="0" presStyleCnt="4"/>
      <dgm:spPr/>
      <dgm:t>
        <a:bodyPr/>
        <a:lstStyle/>
        <a:p>
          <a:endParaRPr lang="nl-BE"/>
        </a:p>
      </dgm:t>
    </dgm:pt>
    <dgm:pt modelId="{2B9C8358-1209-4ED4-9677-828FD991CFC9}" type="pres">
      <dgm:prSet presAssocID="{15E030E1-9567-4131-B66E-A8604AE095AB}" presName="childShape" presStyleCnt="0"/>
      <dgm:spPr/>
      <dgm:t>
        <a:bodyPr/>
        <a:lstStyle/>
        <a:p>
          <a:endParaRPr lang="nl-BE"/>
        </a:p>
      </dgm:t>
    </dgm:pt>
    <dgm:pt modelId="{4E392C26-3424-4B34-A83E-1ABEE8158704}" type="pres">
      <dgm:prSet presAssocID="{2EF93DEE-A633-4C7F-A7B3-D5D98B4ABFA4}" presName="Name13" presStyleLbl="parChTrans1D2" presStyleIdx="0" presStyleCnt="6"/>
      <dgm:spPr/>
      <dgm:t>
        <a:bodyPr/>
        <a:lstStyle/>
        <a:p>
          <a:endParaRPr lang="nl-BE"/>
        </a:p>
      </dgm:t>
    </dgm:pt>
    <dgm:pt modelId="{7F8B1991-2F8B-444B-A298-F2CDE7A6828C}" type="pres">
      <dgm:prSet presAssocID="{D475BFFF-9E5F-4153-BBA2-74E47AC2D98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3AE548-DF7C-4C05-8F03-C55776A4A66E}" type="pres">
      <dgm:prSet presAssocID="{BE7ADDD3-2598-4C60-AFFB-854AFBA66BD7}" presName="Name13" presStyleLbl="parChTrans1D2" presStyleIdx="1" presStyleCnt="6"/>
      <dgm:spPr/>
      <dgm:t>
        <a:bodyPr/>
        <a:lstStyle/>
        <a:p>
          <a:endParaRPr lang="nl-BE"/>
        </a:p>
      </dgm:t>
    </dgm:pt>
    <dgm:pt modelId="{65A0FC3E-12E1-42FE-B326-69898B8AC677}" type="pres">
      <dgm:prSet presAssocID="{F720BE31-7F46-43BC-AE02-967823B3976D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212E087-832A-4203-933B-6B01A4A61582}" type="pres">
      <dgm:prSet presAssocID="{0CEB2E63-8DBE-4D1A-93AE-E5EF527B1306}" presName="root" presStyleCnt="0"/>
      <dgm:spPr/>
      <dgm:t>
        <a:bodyPr/>
        <a:lstStyle/>
        <a:p>
          <a:endParaRPr lang="nl-BE"/>
        </a:p>
      </dgm:t>
    </dgm:pt>
    <dgm:pt modelId="{37B74C49-559B-402A-AF45-316C3DFFD7F9}" type="pres">
      <dgm:prSet presAssocID="{0CEB2E63-8DBE-4D1A-93AE-E5EF527B1306}" presName="rootComposite" presStyleCnt="0"/>
      <dgm:spPr/>
      <dgm:t>
        <a:bodyPr/>
        <a:lstStyle/>
        <a:p>
          <a:endParaRPr lang="nl-BE"/>
        </a:p>
      </dgm:t>
    </dgm:pt>
    <dgm:pt modelId="{A9DD8785-5D94-41CE-98E6-2E310F1B56E0}" type="pres">
      <dgm:prSet presAssocID="{0CEB2E63-8DBE-4D1A-93AE-E5EF527B1306}" presName="rootText" presStyleLbl="node1" presStyleIdx="1" presStyleCnt="4"/>
      <dgm:spPr/>
      <dgm:t>
        <a:bodyPr/>
        <a:lstStyle/>
        <a:p>
          <a:endParaRPr lang="nl-BE"/>
        </a:p>
      </dgm:t>
    </dgm:pt>
    <dgm:pt modelId="{3BF70C8C-C88E-4971-85FF-FE568B59743B}" type="pres">
      <dgm:prSet presAssocID="{0CEB2E63-8DBE-4D1A-93AE-E5EF527B1306}" presName="rootConnector" presStyleLbl="node1" presStyleIdx="1" presStyleCnt="4"/>
      <dgm:spPr/>
      <dgm:t>
        <a:bodyPr/>
        <a:lstStyle/>
        <a:p>
          <a:endParaRPr lang="nl-BE"/>
        </a:p>
      </dgm:t>
    </dgm:pt>
    <dgm:pt modelId="{4B089F0A-8C9B-4453-8F7C-A5FEDBC90FD2}" type="pres">
      <dgm:prSet presAssocID="{0CEB2E63-8DBE-4D1A-93AE-E5EF527B1306}" presName="childShape" presStyleCnt="0"/>
      <dgm:spPr/>
      <dgm:t>
        <a:bodyPr/>
        <a:lstStyle/>
        <a:p>
          <a:endParaRPr lang="nl-BE"/>
        </a:p>
      </dgm:t>
    </dgm:pt>
    <dgm:pt modelId="{101C0BA7-DDA9-45A3-AC4E-9B297406D5D2}" type="pres">
      <dgm:prSet presAssocID="{907547DF-32B2-4A91-A418-E4BBBE7DFA66}" presName="root" presStyleCnt="0"/>
      <dgm:spPr/>
      <dgm:t>
        <a:bodyPr/>
        <a:lstStyle/>
        <a:p>
          <a:endParaRPr lang="nl-BE"/>
        </a:p>
      </dgm:t>
    </dgm:pt>
    <dgm:pt modelId="{DAE53168-3AB4-4928-9524-0A7F9A5BC5D6}" type="pres">
      <dgm:prSet presAssocID="{907547DF-32B2-4A91-A418-E4BBBE7DFA66}" presName="rootComposite" presStyleCnt="0"/>
      <dgm:spPr/>
      <dgm:t>
        <a:bodyPr/>
        <a:lstStyle/>
        <a:p>
          <a:endParaRPr lang="nl-BE"/>
        </a:p>
      </dgm:t>
    </dgm:pt>
    <dgm:pt modelId="{1F1BEFEE-57CC-4752-8D5E-73970B717FBB}" type="pres">
      <dgm:prSet presAssocID="{907547DF-32B2-4A91-A418-E4BBBE7DFA66}" presName="rootText" presStyleLbl="node1" presStyleIdx="2" presStyleCnt="4"/>
      <dgm:spPr/>
      <dgm:t>
        <a:bodyPr/>
        <a:lstStyle/>
        <a:p>
          <a:endParaRPr lang="nl-BE"/>
        </a:p>
      </dgm:t>
    </dgm:pt>
    <dgm:pt modelId="{7F683BED-2523-40A2-ADD2-9BDCFEA9A0EE}" type="pres">
      <dgm:prSet presAssocID="{907547DF-32B2-4A91-A418-E4BBBE7DFA66}" presName="rootConnector" presStyleLbl="node1" presStyleIdx="2" presStyleCnt="4"/>
      <dgm:spPr/>
      <dgm:t>
        <a:bodyPr/>
        <a:lstStyle/>
        <a:p>
          <a:endParaRPr lang="nl-BE"/>
        </a:p>
      </dgm:t>
    </dgm:pt>
    <dgm:pt modelId="{9DAB61E3-7B32-45B7-B58D-AABCABBE7D3D}" type="pres">
      <dgm:prSet presAssocID="{907547DF-32B2-4A91-A418-E4BBBE7DFA66}" presName="childShape" presStyleCnt="0"/>
      <dgm:spPr/>
      <dgm:t>
        <a:bodyPr/>
        <a:lstStyle/>
        <a:p>
          <a:endParaRPr lang="nl-BE"/>
        </a:p>
      </dgm:t>
    </dgm:pt>
    <dgm:pt modelId="{C2DE5C18-59AD-41F5-BA4F-BED299041842}" type="pres">
      <dgm:prSet presAssocID="{0A0B8E80-B4F4-4CE9-AC95-F15FDAFC9EB2}" presName="Name13" presStyleLbl="parChTrans1D2" presStyleIdx="2" presStyleCnt="6"/>
      <dgm:spPr/>
      <dgm:t>
        <a:bodyPr/>
        <a:lstStyle/>
        <a:p>
          <a:endParaRPr lang="nl-BE"/>
        </a:p>
      </dgm:t>
    </dgm:pt>
    <dgm:pt modelId="{368AD04E-33A2-44BF-B2DE-3E95590B5699}" type="pres">
      <dgm:prSet presAssocID="{FC3770D7-79C7-4D4C-B750-242E8EB5B8F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0114E13-BB6F-450D-84A7-5C6CCE70AAFA}" type="pres">
      <dgm:prSet presAssocID="{ED3A5649-E22E-4099-8EE4-036AFEFB2EAE}" presName="Name13" presStyleLbl="parChTrans1D2" presStyleIdx="3" presStyleCnt="6"/>
      <dgm:spPr/>
      <dgm:t>
        <a:bodyPr/>
        <a:lstStyle/>
        <a:p>
          <a:endParaRPr lang="nl-BE"/>
        </a:p>
      </dgm:t>
    </dgm:pt>
    <dgm:pt modelId="{935F679C-0349-4053-8826-BE2DB9D281E8}" type="pres">
      <dgm:prSet presAssocID="{E56B98BE-AAAC-4523-B80B-53C2DB667E1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E438091-ACDB-4C5E-B253-1316C81D4744}" type="pres">
      <dgm:prSet presAssocID="{5C8FB17C-1447-4F64-8F9F-940B04CA8D9B}" presName="root" presStyleCnt="0"/>
      <dgm:spPr/>
      <dgm:t>
        <a:bodyPr/>
        <a:lstStyle/>
        <a:p>
          <a:endParaRPr lang="nl-BE"/>
        </a:p>
      </dgm:t>
    </dgm:pt>
    <dgm:pt modelId="{DA27F335-84E3-4F8F-894A-376AA1A92174}" type="pres">
      <dgm:prSet presAssocID="{5C8FB17C-1447-4F64-8F9F-940B04CA8D9B}" presName="rootComposite" presStyleCnt="0"/>
      <dgm:spPr/>
      <dgm:t>
        <a:bodyPr/>
        <a:lstStyle/>
        <a:p>
          <a:endParaRPr lang="nl-BE"/>
        </a:p>
      </dgm:t>
    </dgm:pt>
    <dgm:pt modelId="{90F87618-0AE1-4E4E-A0A5-1CEA42EA3F00}" type="pres">
      <dgm:prSet presAssocID="{5C8FB17C-1447-4F64-8F9F-940B04CA8D9B}" presName="rootText" presStyleLbl="node1" presStyleIdx="3" presStyleCnt="4"/>
      <dgm:spPr/>
      <dgm:t>
        <a:bodyPr/>
        <a:lstStyle/>
        <a:p>
          <a:endParaRPr lang="nl-BE"/>
        </a:p>
      </dgm:t>
    </dgm:pt>
    <dgm:pt modelId="{8C2AC1CE-6936-45D5-85C0-47932EEB0236}" type="pres">
      <dgm:prSet presAssocID="{5C8FB17C-1447-4F64-8F9F-940B04CA8D9B}" presName="rootConnector" presStyleLbl="node1" presStyleIdx="3" presStyleCnt="4"/>
      <dgm:spPr/>
      <dgm:t>
        <a:bodyPr/>
        <a:lstStyle/>
        <a:p>
          <a:endParaRPr lang="nl-BE"/>
        </a:p>
      </dgm:t>
    </dgm:pt>
    <dgm:pt modelId="{59632764-690F-4E13-B469-B49A88E5E431}" type="pres">
      <dgm:prSet presAssocID="{5C8FB17C-1447-4F64-8F9F-940B04CA8D9B}" presName="childShape" presStyleCnt="0"/>
      <dgm:spPr/>
      <dgm:t>
        <a:bodyPr/>
        <a:lstStyle/>
        <a:p>
          <a:endParaRPr lang="nl-BE"/>
        </a:p>
      </dgm:t>
    </dgm:pt>
    <dgm:pt modelId="{6A2111B0-46ED-4D2D-9FF6-962D08B8E2B7}" type="pres">
      <dgm:prSet presAssocID="{E0BDA5DA-70CB-487B-9D78-53AF214D4918}" presName="Name13" presStyleLbl="parChTrans1D2" presStyleIdx="4" presStyleCnt="6"/>
      <dgm:spPr/>
      <dgm:t>
        <a:bodyPr/>
        <a:lstStyle/>
        <a:p>
          <a:endParaRPr lang="nl-BE"/>
        </a:p>
      </dgm:t>
    </dgm:pt>
    <dgm:pt modelId="{D01057F0-0412-4488-89FA-0E492D6A1566}" type="pres">
      <dgm:prSet presAssocID="{BCDF3F9F-B075-4C5B-8DD2-63BDCA5F523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8838E80-F2F5-4031-B091-8B296ADBD853}" type="pres">
      <dgm:prSet presAssocID="{32E94FBF-7179-4E17-8E34-5941398E25C3}" presName="Name13" presStyleLbl="parChTrans1D2" presStyleIdx="5" presStyleCnt="6"/>
      <dgm:spPr/>
      <dgm:t>
        <a:bodyPr/>
        <a:lstStyle/>
        <a:p>
          <a:endParaRPr lang="nl-BE"/>
        </a:p>
      </dgm:t>
    </dgm:pt>
    <dgm:pt modelId="{5454FDBE-617D-40EC-B116-1F183DDD9695}" type="pres">
      <dgm:prSet presAssocID="{FE358788-E839-459F-B300-345DDCBCCB80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C280369-1DDE-4B0A-A58F-B1606AFD114B}" type="presOf" srcId="{0CEB2E63-8DBE-4D1A-93AE-E5EF527B1306}" destId="{3BF70C8C-C88E-4971-85FF-FE568B59743B}" srcOrd="1" destOrd="0" presId="urn:microsoft.com/office/officeart/2005/8/layout/hierarchy3"/>
    <dgm:cxn modelId="{2CF99FDC-DF1B-4084-BBB6-F4116981FFCE}" srcId="{6ED7FA96-B450-4864-AD38-129F8EB3E420}" destId="{15E030E1-9567-4131-B66E-A8604AE095AB}" srcOrd="0" destOrd="0" parTransId="{49E892F7-189F-4391-8EA5-665BE381DA89}" sibTransId="{F1EF1768-41F9-4FC0-AF6B-FFF474C8A05F}"/>
    <dgm:cxn modelId="{1D8855B8-1207-4163-B2A4-EE9F32D51973}" srcId="{907547DF-32B2-4A91-A418-E4BBBE7DFA66}" destId="{FC3770D7-79C7-4D4C-B750-242E8EB5B8F5}" srcOrd="0" destOrd="0" parTransId="{0A0B8E80-B4F4-4CE9-AC95-F15FDAFC9EB2}" sibTransId="{F308A746-BC5B-44F0-9A43-FF6919067C11}"/>
    <dgm:cxn modelId="{01559D57-3712-49A1-84C3-551C1171F712}" type="presOf" srcId="{E0BDA5DA-70CB-487B-9D78-53AF214D4918}" destId="{6A2111B0-46ED-4D2D-9FF6-962D08B8E2B7}" srcOrd="0" destOrd="0" presId="urn:microsoft.com/office/officeart/2005/8/layout/hierarchy3"/>
    <dgm:cxn modelId="{9BFE8597-FD94-4B13-B8A0-4D472EF3C51E}" type="presOf" srcId="{0A0B8E80-B4F4-4CE9-AC95-F15FDAFC9EB2}" destId="{C2DE5C18-59AD-41F5-BA4F-BED299041842}" srcOrd="0" destOrd="0" presId="urn:microsoft.com/office/officeart/2005/8/layout/hierarchy3"/>
    <dgm:cxn modelId="{BE822CB0-40C6-445C-B5CC-1B87727BAA7C}" type="presOf" srcId="{BE7ADDD3-2598-4C60-AFFB-854AFBA66BD7}" destId="{893AE548-DF7C-4C05-8F03-C55776A4A66E}" srcOrd="0" destOrd="0" presId="urn:microsoft.com/office/officeart/2005/8/layout/hierarchy3"/>
    <dgm:cxn modelId="{9AEAE37F-CE86-43F5-9793-614D5FA17309}" srcId="{15E030E1-9567-4131-B66E-A8604AE095AB}" destId="{F720BE31-7F46-43BC-AE02-967823B3976D}" srcOrd="1" destOrd="0" parTransId="{BE7ADDD3-2598-4C60-AFFB-854AFBA66BD7}" sibTransId="{BFCCAF3E-B307-41F0-8B23-28C3E552F870}"/>
    <dgm:cxn modelId="{4304DFFD-61E5-49B7-A803-56019BF31AD1}" type="presOf" srcId="{BCDF3F9F-B075-4C5B-8DD2-63BDCA5F5235}" destId="{D01057F0-0412-4488-89FA-0E492D6A1566}" srcOrd="0" destOrd="0" presId="urn:microsoft.com/office/officeart/2005/8/layout/hierarchy3"/>
    <dgm:cxn modelId="{8BB996C3-54D5-4CCC-B7BF-B8CCCD50C3CA}" srcId="{6ED7FA96-B450-4864-AD38-129F8EB3E420}" destId="{907547DF-32B2-4A91-A418-E4BBBE7DFA66}" srcOrd="2" destOrd="0" parTransId="{2E16DD33-9EC1-4439-8D73-0D8E3FB2A380}" sibTransId="{4179D340-3BF2-4929-BE55-A45A1C758446}"/>
    <dgm:cxn modelId="{3DC0097D-C36E-4561-ACE8-92212B772E15}" type="presOf" srcId="{FE358788-E839-459F-B300-345DDCBCCB80}" destId="{5454FDBE-617D-40EC-B116-1F183DDD9695}" srcOrd="0" destOrd="0" presId="urn:microsoft.com/office/officeart/2005/8/layout/hierarchy3"/>
    <dgm:cxn modelId="{E4A1E4FA-15ED-497F-9123-7BEA376E6340}" srcId="{5C8FB17C-1447-4F64-8F9F-940B04CA8D9B}" destId="{BCDF3F9F-B075-4C5B-8DD2-63BDCA5F5235}" srcOrd="0" destOrd="0" parTransId="{E0BDA5DA-70CB-487B-9D78-53AF214D4918}" sibTransId="{030428A3-1D5B-41E6-8495-B645A9911E83}"/>
    <dgm:cxn modelId="{4113CE27-C8DA-45EC-87EF-299A1548DBBE}" type="presOf" srcId="{FC3770D7-79C7-4D4C-B750-242E8EB5B8F5}" destId="{368AD04E-33A2-44BF-B2DE-3E95590B5699}" srcOrd="0" destOrd="0" presId="urn:microsoft.com/office/officeart/2005/8/layout/hierarchy3"/>
    <dgm:cxn modelId="{386490D6-76B2-49A5-918F-748ECB7BD48E}" srcId="{15E030E1-9567-4131-B66E-A8604AE095AB}" destId="{D475BFFF-9E5F-4153-BBA2-74E47AC2D982}" srcOrd="0" destOrd="0" parTransId="{2EF93DEE-A633-4C7F-A7B3-D5D98B4ABFA4}" sibTransId="{E7D69FDE-D0DE-4090-90DA-85FCD4F442FA}"/>
    <dgm:cxn modelId="{AB431F05-B748-4CF3-B5F1-BA90E4058D51}" srcId="{6ED7FA96-B450-4864-AD38-129F8EB3E420}" destId="{5C8FB17C-1447-4F64-8F9F-940B04CA8D9B}" srcOrd="3" destOrd="0" parTransId="{42939AC1-E6F4-42E3-BA85-C1DE8D8DDA57}" sibTransId="{EF85BF26-0288-40C7-B35A-946BED450B46}"/>
    <dgm:cxn modelId="{2B42738D-45E6-4A9A-9A46-0F5CAA3A6CE3}" type="presOf" srcId="{F720BE31-7F46-43BC-AE02-967823B3976D}" destId="{65A0FC3E-12E1-42FE-B326-69898B8AC677}" srcOrd="0" destOrd="0" presId="urn:microsoft.com/office/officeart/2005/8/layout/hierarchy3"/>
    <dgm:cxn modelId="{37CFBB66-D47F-432F-8A20-ABAC8C40712B}" type="presOf" srcId="{ED3A5649-E22E-4099-8EE4-036AFEFB2EAE}" destId="{C0114E13-BB6F-450D-84A7-5C6CCE70AAFA}" srcOrd="0" destOrd="0" presId="urn:microsoft.com/office/officeart/2005/8/layout/hierarchy3"/>
    <dgm:cxn modelId="{B60A3E58-6CF7-4767-AD75-D8C4479F7C81}" type="presOf" srcId="{907547DF-32B2-4A91-A418-E4BBBE7DFA66}" destId="{1F1BEFEE-57CC-4752-8D5E-73970B717FBB}" srcOrd="0" destOrd="0" presId="urn:microsoft.com/office/officeart/2005/8/layout/hierarchy3"/>
    <dgm:cxn modelId="{C72994DC-2E60-40A0-9928-1DCBC5D43716}" srcId="{5C8FB17C-1447-4F64-8F9F-940B04CA8D9B}" destId="{FE358788-E839-459F-B300-345DDCBCCB80}" srcOrd="1" destOrd="0" parTransId="{32E94FBF-7179-4E17-8E34-5941398E25C3}" sibTransId="{3B2698F1-5C2F-4C93-891F-208209032E26}"/>
    <dgm:cxn modelId="{4A939907-8384-4802-B170-DC9A3BFCF5DF}" srcId="{6ED7FA96-B450-4864-AD38-129F8EB3E420}" destId="{0CEB2E63-8DBE-4D1A-93AE-E5EF527B1306}" srcOrd="1" destOrd="0" parTransId="{BC3023A7-0CBC-4616-9C30-354CF5BD345B}" sibTransId="{5708BF7B-320D-42A2-8477-97A7370679CC}"/>
    <dgm:cxn modelId="{075FBDAD-0A6C-4329-8252-C907EACF1E75}" type="presOf" srcId="{15E030E1-9567-4131-B66E-A8604AE095AB}" destId="{5E8937AC-05B0-42C5-B02E-A7447FA3AC88}" srcOrd="0" destOrd="0" presId="urn:microsoft.com/office/officeart/2005/8/layout/hierarchy3"/>
    <dgm:cxn modelId="{9262696D-B8BF-43D7-94C5-1B6E8F4B55B7}" srcId="{907547DF-32B2-4A91-A418-E4BBBE7DFA66}" destId="{E56B98BE-AAAC-4523-B80B-53C2DB667E12}" srcOrd="1" destOrd="0" parTransId="{ED3A5649-E22E-4099-8EE4-036AFEFB2EAE}" sibTransId="{4FE257CD-0537-42AE-8D2E-0B9503AD6F3C}"/>
    <dgm:cxn modelId="{31D1A756-D39A-45F5-B155-CEC3C5E36C1E}" type="presOf" srcId="{0CEB2E63-8DBE-4D1A-93AE-E5EF527B1306}" destId="{A9DD8785-5D94-41CE-98E6-2E310F1B56E0}" srcOrd="0" destOrd="0" presId="urn:microsoft.com/office/officeart/2005/8/layout/hierarchy3"/>
    <dgm:cxn modelId="{6B5E88B9-FC1F-4DE5-8943-AC89D65BFB1A}" type="presOf" srcId="{907547DF-32B2-4A91-A418-E4BBBE7DFA66}" destId="{7F683BED-2523-40A2-ADD2-9BDCFEA9A0EE}" srcOrd="1" destOrd="0" presId="urn:microsoft.com/office/officeart/2005/8/layout/hierarchy3"/>
    <dgm:cxn modelId="{F34AA005-15A2-41CF-AF5A-C1EA33C12C6B}" type="presOf" srcId="{32E94FBF-7179-4E17-8E34-5941398E25C3}" destId="{A8838E80-F2F5-4031-B091-8B296ADBD853}" srcOrd="0" destOrd="0" presId="urn:microsoft.com/office/officeart/2005/8/layout/hierarchy3"/>
    <dgm:cxn modelId="{9BFB0773-59AF-4B19-B95F-51705F9BE249}" type="presOf" srcId="{15E030E1-9567-4131-B66E-A8604AE095AB}" destId="{395AB3BB-8747-4D7A-AF9E-72E4061B1B27}" srcOrd="1" destOrd="0" presId="urn:microsoft.com/office/officeart/2005/8/layout/hierarchy3"/>
    <dgm:cxn modelId="{60E7BABF-847E-4242-BB93-CE258E8968DB}" type="presOf" srcId="{D475BFFF-9E5F-4153-BBA2-74E47AC2D982}" destId="{7F8B1991-2F8B-444B-A298-F2CDE7A6828C}" srcOrd="0" destOrd="0" presId="urn:microsoft.com/office/officeart/2005/8/layout/hierarchy3"/>
    <dgm:cxn modelId="{FE135BF3-6563-46C7-8BC5-9C541EDEF065}" type="presOf" srcId="{5C8FB17C-1447-4F64-8F9F-940B04CA8D9B}" destId="{90F87618-0AE1-4E4E-A0A5-1CEA42EA3F00}" srcOrd="0" destOrd="0" presId="urn:microsoft.com/office/officeart/2005/8/layout/hierarchy3"/>
    <dgm:cxn modelId="{B64D17D3-F680-4010-8080-DF74775D9A55}" type="presOf" srcId="{6ED7FA96-B450-4864-AD38-129F8EB3E420}" destId="{062B1F95-AFA8-406A-8F0C-E9894BF65225}" srcOrd="0" destOrd="0" presId="urn:microsoft.com/office/officeart/2005/8/layout/hierarchy3"/>
    <dgm:cxn modelId="{45D08582-96CC-4121-B0E9-06F729078407}" type="presOf" srcId="{2EF93DEE-A633-4C7F-A7B3-D5D98B4ABFA4}" destId="{4E392C26-3424-4B34-A83E-1ABEE8158704}" srcOrd="0" destOrd="0" presId="urn:microsoft.com/office/officeart/2005/8/layout/hierarchy3"/>
    <dgm:cxn modelId="{96423647-6628-475A-84DB-4B48894F93FA}" type="presOf" srcId="{5C8FB17C-1447-4F64-8F9F-940B04CA8D9B}" destId="{8C2AC1CE-6936-45D5-85C0-47932EEB0236}" srcOrd="1" destOrd="0" presId="urn:microsoft.com/office/officeart/2005/8/layout/hierarchy3"/>
    <dgm:cxn modelId="{919A2B7F-F375-47ED-A881-F07957A5EECF}" type="presOf" srcId="{E56B98BE-AAAC-4523-B80B-53C2DB667E12}" destId="{935F679C-0349-4053-8826-BE2DB9D281E8}" srcOrd="0" destOrd="0" presId="urn:microsoft.com/office/officeart/2005/8/layout/hierarchy3"/>
    <dgm:cxn modelId="{DBAA968F-528D-4B05-A23F-F3F408323B90}" type="presParOf" srcId="{062B1F95-AFA8-406A-8F0C-E9894BF65225}" destId="{723EA03D-502B-4389-B598-F12E30133AA1}" srcOrd="0" destOrd="0" presId="urn:microsoft.com/office/officeart/2005/8/layout/hierarchy3"/>
    <dgm:cxn modelId="{A43558F1-137F-4324-874B-C3733C3A4E06}" type="presParOf" srcId="{723EA03D-502B-4389-B598-F12E30133AA1}" destId="{78D1D022-A5A8-4FDA-8BB1-7A39C9E93B8C}" srcOrd="0" destOrd="0" presId="urn:microsoft.com/office/officeart/2005/8/layout/hierarchy3"/>
    <dgm:cxn modelId="{C5A1441A-EFA5-4CB1-AB30-DA242B051386}" type="presParOf" srcId="{78D1D022-A5A8-4FDA-8BB1-7A39C9E93B8C}" destId="{5E8937AC-05B0-42C5-B02E-A7447FA3AC88}" srcOrd="0" destOrd="0" presId="urn:microsoft.com/office/officeart/2005/8/layout/hierarchy3"/>
    <dgm:cxn modelId="{FB157815-6F3E-4842-8C22-6C83DD105135}" type="presParOf" srcId="{78D1D022-A5A8-4FDA-8BB1-7A39C9E93B8C}" destId="{395AB3BB-8747-4D7A-AF9E-72E4061B1B27}" srcOrd="1" destOrd="0" presId="urn:microsoft.com/office/officeart/2005/8/layout/hierarchy3"/>
    <dgm:cxn modelId="{DE5875D4-4640-413C-A1CC-8872129AC74E}" type="presParOf" srcId="{723EA03D-502B-4389-B598-F12E30133AA1}" destId="{2B9C8358-1209-4ED4-9677-828FD991CFC9}" srcOrd="1" destOrd="0" presId="urn:microsoft.com/office/officeart/2005/8/layout/hierarchy3"/>
    <dgm:cxn modelId="{8536E062-4553-4FA8-A266-7C602FCDDC20}" type="presParOf" srcId="{2B9C8358-1209-4ED4-9677-828FD991CFC9}" destId="{4E392C26-3424-4B34-A83E-1ABEE8158704}" srcOrd="0" destOrd="0" presId="urn:microsoft.com/office/officeart/2005/8/layout/hierarchy3"/>
    <dgm:cxn modelId="{B5314BA7-89CF-40E3-B44C-C230E9C58854}" type="presParOf" srcId="{2B9C8358-1209-4ED4-9677-828FD991CFC9}" destId="{7F8B1991-2F8B-444B-A298-F2CDE7A6828C}" srcOrd="1" destOrd="0" presId="urn:microsoft.com/office/officeart/2005/8/layout/hierarchy3"/>
    <dgm:cxn modelId="{31750165-9464-4873-96F5-E2B094FDE329}" type="presParOf" srcId="{2B9C8358-1209-4ED4-9677-828FD991CFC9}" destId="{893AE548-DF7C-4C05-8F03-C55776A4A66E}" srcOrd="2" destOrd="0" presId="urn:microsoft.com/office/officeart/2005/8/layout/hierarchy3"/>
    <dgm:cxn modelId="{0652CED1-A504-4E91-B0DE-EE369F07B931}" type="presParOf" srcId="{2B9C8358-1209-4ED4-9677-828FD991CFC9}" destId="{65A0FC3E-12E1-42FE-B326-69898B8AC677}" srcOrd="3" destOrd="0" presId="urn:microsoft.com/office/officeart/2005/8/layout/hierarchy3"/>
    <dgm:cxn modelId="{84B09D5D-D225-4CEF-9284-4FD8752E2D04}" type="presParOf" srcId="{062B1F95-AFA8-406A-8F0C-E9894BF65225}" destId="{E212E087-832A-4203-933B-6B01A4A61582}" srcOrd="1" destOrd="0" presId="urn:microsoft.com/office/officeart/2005/8/layout/hierarchy3"/>
    <dgm:cxn modelId="{77FD035E-9217-4ECC-A04A-655E8E5420C7}" type="presParOf" srcId="{E212E087-832A-4203-933B-6B01A4A61582}" destId="{37B74C49-559B-402A-AF45-316C3DFFD7F9}" srcOrd="0" destOrd="0" presId="urn:microsoft.com/office/officeart/2005/8/layout/hierarchy3"/>
    <dgm:cxn modelId="{141E514E-123A-4149-A184-1591B792DD72}" type="presParOf" srcId="{37B74C49-559B-402A-AF45-316C3DFFD7F9}" destId="{A9DD8785-5D94-41CE-98E6-2E310F1B56E0}" srcOrd="0" destOrd="0" presId="urn:microsoft.com/office/officeart/2005/8/layout/hierarchy3"/>
    <dgm:cxn modelId="{0621E9CE-7759-4BBC-9D84-4CA88BCEDC84}" type="presParOf" srcId="{37B74C49-559B-402A-AF45-316C3DFFD7F9}" destId="{3BF70C8C-C88E-4971-85FF-FE568B59743B}" srcOrd="1" destOrd="0" presId="urn:microsoft.com/office/officeart/2005/8/layout/hierarchy3"/>
    <dgm:cxn modelId="{5DBB9D6F-22A0-4029-B4BC-3DEABC515958}" type="presParOf" srcId="{E212E087-832A-4203-933B-6B01A4A61582}" destId="{4B089F0A-8C9B-4453-8F7C-A5FEDBC90FD2}" srcOrd="1" destOrd="0" presId="urn:microsoft.com/office/officeart/2005/8/layout/hierarchy3"/>
    <dgm:cxn modelId="{92F1D8B2-8ED2-4BC9-9243-E7E9461281E4}" type="presParOf" srcId="{062B1F95-AFA8-406A-8F0C-E9894BF65225}" destId="{101C0BA7-DDA9-45A3-AC4E-9B297406D5D2}" srcOrd="2" destOrd="0" presId="urn:microsoft.com/office/officeart/2005/8/layout/hierarchy3"/>
    <dgm:cxn modelId="{AF75D717-0856-4C68-93ED-58287BCB5E9F}" type="presParOf" srcId="{101C0BA7-DDA9-45A3-AC4E-9B297406D5D2}" destId="{DAE53168-3AB4-4928-9524-0A7F9A5BC5D6}" srcOrd="0" destOrd="0" presId="urn:microsoft.com/office/officeart/2005/8/layout/hierarchy3"/>
    <dgm:cxn modelId="{4CF9BC52-3542-48FF-9B62-7A11FB720092}" type="presParOf" srcId="{DAE53168-3AB4-4928-9524-0A7F9A5BC5D6}" destId="{1F1BEFEE-57CC-4752-8D5E-73970B717FBB}" srcOrd="0" destOrd="0" presId="urn:microsoft.com/office/officeart/2005/8/layout/hierarchy3"/>
    <dgm:cxn modelId="{84D14B92-7D4F-42D8-BC5B-89D8DE36FAEA}" type="presParOf" srcId="{DAE53168-3AB4-4928-9524-0A7F9A5BC5D6}" destId="{7F683BED-2523-40A2-ADD2-9BDCFEA9A0EE}" srcOrd="1" destOrd="0" presId="urn:microsoft.com/office/officeart/2005/8/layout/hierarchy3"/>
    <dgm:cxn modelId="{B44D89E1-2A85-4257-8D9A-81A9595AA29B}" type="presParOf" srcId="{101C0BA7-DDA9-45A3-AC4E-9B297406D5D2}" destId="{9DAB61E3-7B32-45B7-B58D-AABCABBE7D3D}" srcOrd="1" destOrd="0" presId="urn:microsoft.com/office/officeart/2005/8/layout/hierarchy3"/>
    <dgm:cxn modelId="{655FC255-5CD3-4DED-9D16-2CCB9984902C}" type="presParOf" srcId="{9DAB61E3-7B32-45B7-B58D-AABCABBE7D3D}" destId="{C2DE5C18-59AD-41F5-BA4F-BED299041842}" srcOrd="0" destOrd="0" presId="urn:microsoft.com/office/officeart/2005/8/layout/hierarchy3"/>
    <dgm:cxn modelId="{9F526F3C-E0EA-4EE4-BF9A-E8596E0D6838}" type="presParOf" srcId="{9DAB61E3-7B32-45B7-B58D-AABCABBE7D3D}" destId="{368AD04E-33A2-44BF-B2DE-3E95590B5699}" srcOrd="1" destOrd="0" presId="urn:microsoft.com/office/officeart/2005/8/layout/hierarchy3"/>
    <dgm:cxn modelId="{A8AEABBF-E7CD-4C57-AAE6-F93AD09EB8EC}" type="presParOf" srcId="{9DAB61E3-7B32-45B7-B58D-AABCABBE7D3D}" destId="{C0114E13-BB6F-450D-84A7-5C6CCE70AAFA}" srcOrd="2" destOrd="0" presId="urn:microsoft.com/office/officeart/2005/8/layout/hierarchy3"/>
    <dgm:cxn modelId="{94627D33-A6DB-4EB5-9370-4B5701CEE4C6}" type="presParOf" srcId="{9DAB61E3-7B32-45B7-B58D-AABCABBE7D3D}" destId="{935F679C-0349-4053-8826-BE2DB9D281E8}" srcOrd="3" destOrd="0" presId="urn:microsoft.com/office/officeart/2005/8/layout/hierarchy3"/>
    <dgm:cxn modelId="{65E22314-DA5E-4F29-8E59-BA14041CFDFC}" type="presParOf" srcId="{062B1F95-AFA8-406A-8F0C-E9894BF65225}" destId="{5E438091-ACDB-4C5E-B253-1316C81D4744}" srcOrd="3" destOrd="0" presId="urn:microsoft.com/office/officeart/2005/8/layout/hierarchy3"/>
    <dgm:cxn modelId="{49DD861F-8686-4BAD-A539-8D94D5AB61EA}" type="presParOf" srcId="{5E438091-ACDB-4C5E-B253-1316C81D4744}" destId="{DA27F335-84E3-4F8F-894A-376AA1A92174}" srcOrd="0" destOrd="0" presId="urn:microsoft.com/office/officeart/2005/8/layout/hierarchy3"/>
    <dgm:cxn modelId="{65F59334-C77B-4848-ABE0-E5830BED6322}" type="presParOf" srcId="{DA27F335-84E3-4F8F-894A-376AA1A92174}" destId="{90F87618-0AE1-4E4E-A0A5-1CEA42EA3F00}" srcOrd="0" destOrd="0" presId="urn:microsoft.com/office/officeart/2005/8/layout/hierarchy3"/>
    <dgm:cxn modelId="{B1BF2381-9F42-452D-B7EE-350C280B4791}" type="presParOf" srcId="{DA27F335-84E3-4F8F-894A-376AA1A92174}" destId="{8C2AC1CE-6936-45D5-85C0-47932EEB0236}" srcOrd="1" destOrd="0" presId="urn:microsoft.com/office/officeart/2005/8/layout/hierarchy3"/>
    <dgm:cxn modelId="{52C06FE4-30C1-4A51-8195-A0EEAB441FE7}" type="presParOf" srcId="{5E438091-ACDB-4C5E-B253-1316C81D4744}" destId="{59632764-690F-4E13-B469-B49A88E5E431}" srcOrd="1" destOrd="0" presId="urn:microsoft.com/office/officeart/2005/8/layout/hierarchy3"/>
    <dgm:cxn modelId="{F6A5216A-3BE1-4B2B-92A9-3A24AF7464C5}" type="presParOf" srcId="{59632764-690F-4E13-B469-B49A88E5E431}" destId="{6A2111B0-46ED-4D2D-9FF6-962D08B8E2B7}" srcOrd="0" destOrd="0" presId="urn:microsoft.com/office/officeart/2005/8/layout/hierarchy3"/>
    <dgm:cxn modelId="{46A2C484-64B3-4C82-BDFD-C4E161F571CE}" type="presParOf" srcId="{59632764-690F-4E13-B469-B49A88E5E431}" destId="{D01057F0-0412-4488-89FA-0E492D6A1566}" srcOrd="1" destOrd="0" presId="urn:microsoft.com/office/officeart/2005/8/layout/hierarchy3"/>
    <dgm:cxn modelId="{9A8E5E2C-79E3-47CB-9A99-EC9134A0273E}" type="presParOf" srcId="{59632764-690F-4E13-B469-B49A88E5E431}" destId="{A8838E80-F2F5-4031-B091-8B296ADBD853}" srcOrd="2" destOrd="0" presId="urn:microsoft.com/office/officeart/2005/8/layout/hierarchy3"/>
    <dgm:cxn modelId="{21FCFB79-B3D0-4302-A273-125940B6DCA0}" type="presParOf" srcId="{59632764-690F-4E13-B469-B49A88E5E431}" destId="{5454FDBE-617D-40EC-B116-1F183DDD969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7FA96-B450-4864-AD38-129F8EB3E42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FC3770D7-79C7-4D4C-B750-242E8EB5B8F5}">
      <dgm:prSet phldrT="[Tekst]"/>
      <dgm:spPr/>
      <dgm:t>
        <a:bodyPr/>
        <a:lstStyle/>
        <a:p>
          <a:r>
            <a:rPr lang="nl-BE" dirty="0" smtClean="0"/>
            <a:t>Griekse Stoa</a:t>
          </a:r>
          <a:endParaRPr lang="nl-BE" dirty="0"/>
        </a:p>
      </dgm:t>
    </dgm:pt>
    <dgm:pt modelId="{0A0B8E80-B4F4-4CE9-AC95-F15FDAFC9EB2}" type="parTrans" cxnId="{1D8855B8-1207-4163-B2A4-EE9F32D51973}">
      <dgm:prSet/>
      <dgm:spPr/>
      <dgm:t>
        <a:bodyPr/>
        <a:lstStyle/>
        <a:p>
          <a:endParaRPr lang="nl-BE"/>
        </a:p>
      </dgm:t>
    </dgm:pt>
    <dgm:pt modelId="{F308A746-BC5B-44F0-9A43-FF6919067C11}" type="sibTrans" cxnId="{1D8855B8-1207-4163-B2A4-EE9F32D51973}">
      <dgm:prSet/>
      <dgm:spPr/>
      <dgm:t>
        <a:bodyPr/>
        <a:lstStyle/>
        <a:p>
          <a:endParaRPr lang="nl-BE"/>
        </a:p>
      </dgm:t>
    </dgm:pt>
    <dgm:pt modelId="{E56B98BE-AAAC-4523-B80B-53C2DB667E12}">
      <dgm:prSet phldrT="[Tekst]"/>
      <dgm:spPr/>
      <dgm:t>
        <a:bodyPr/>
        <a:lstStyle/>
        <a:p>
          <a:r>
            <a:rPr lang="nl-BE" dirty="0" smtClean="0"/>
            <a:t>Kerkgeschiedenis</a:t>
          </a:r>
          <a:endParaRPr lang="nl-BE" dirty="0"/>
        </a:p>
      </dgm:t>
    </dgm:pt>
    <dgm:pt modelId="{ED3A5649-E22E-4099-8EE4-036AFEFB2EAE}" type="parTrans" cxnId="{9262696D-B8BF-43D7-94C5-1B6E8F4B55B7}">
      <dgm:prSet/>
      <dgm:spPr/>
      <dgm:t>
        <a:bodyPr/>
        <a:lstStyle/>
        <a:p>
          <a:endParaRPr lang="nl-BE"/>
        </a:p>
      </dgm:t>
    </dgm:pt>
    <dgm:pt modelId="{4FE257CD-0537-42AE-8D2E-0B9503AD6F3C}" type="sibTrans" cxnId="{9262696D-B8BF-43D7-94C5-1B6E8F4B55B7}">
      <dgm:prSet/>
      <dgm:spPr/>
      <dgm:t>
        <a:bodyPr/>
        <a:lstStyle/>
        <a:p>
          <a:endParaRPr lang="nl-BE"/>
        </a:p>
      </dgm:t>
    </dgm:pt>
    <dgm:pt modelId="{907547DF-32B2-4A91-A418-E4BBBE7DFA66}">
      <dgm:prSet phldrT="[Tekst]"/>
      <dgm:spPr/>
      <dgm:t>
        <a:bodyPr/>
        <a:lstStyle/>
        <a:p>
          <a:r>
            <a:rPr lang="nl-BE" dirty="0" smtClean="0"/>
            <a:t>Betrouwbaar</a:t>
          </a:r>
          <a:endParaRPr lang="nl-BE" dirty="0"/>
        </a:p>
      </dgm:t>
    </dgm:pt>
    <dgm:pt modelId="{2E16DD33-9EC1-4439-8D73-0D8E3FB2A380}" type="parTrans" cxnId="{8BB996C3-54D5-4CCC-B7BF-B8CCCD50C3CA}">
      <dgm:prSet/>
      <dgm:spPr/>
      <dgm:t>
        <a:bodyPr/>
        <a:lstStyle/>
        <a:p>
          <a:endParaRPr lang="nl-BE"/>
        </a:p>
      </dgm:t>
    </dgm:pt>
    <dgm:pt modelId="{4179D340-3BF2-4929-BE55-A45A1C758446}" type="sibTrans" cxnId="{8BB996C3-54D5-4CCC-B7BF-B8CCCD50C3CA}">
      <dgm:prSet/>
      <dgm:spPr/>
      <dgm:t>
        <a:bodyPr/>
        <a:lstStyle/>
        <a:p>
          <a:endParaRPr lang="nl-BE"/>
        </a:p>
      </dgm:t>
    </dgm:pt>
    <dgm:pt modelId="{062B1F95-AFA8-406A-8F0C-E9894BF65225}" type="pres">
      <dgm:prSet presAssocID="{6ED7FA96-B450-4864-AD38-129F8EB3E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01C0BA7-DDA9-45A3-AC4E-9B297406D5D2}" type="pres">
      <dgm:prSet presAssocID="{907547DF-32B2-4A91-A418-E4BBBE7DFA66}" presName="root" presStyleCnt="0"/>
      <dgm:spPr/>
      <dgm:t>
        <a:bodyPr/>
        <a:lstStyle/>
        <a:p>
          <a:endParaRPr lang="nl-BE"/>
        </a:p>
      </dgm:t>
    </dgm:pt>
    <dgm:pt modelId="{DAE53168-3AB4-4928-9524-0A7F9A5BC5D6}" type="pres">
      <dgm:prSet presAssocID="{907547DF-32B2-4A91-A418-E4BBBE7DFA66}" presName="rootComposite" presStyleCnt="0"/>
      <dgm:spPr/>
      <dgm:t>
        <a:bodyPr/>
        <a:lstStyle/>
        <a:p>
          <a:endParaRPr lang="nl-BE"/>
        </a:p>
      </dgm:t>
    </dgm:pt>
    <dgm:pt modelId="{1F1BEFEE-57CC-4752-8D5E-73970B717FBB}" type="pres">
      <dgm:prSet presAssocID="{907547DF-32B2-4A91-A418-E4BBBE7DFA66}" presName="rootText" presStyleLbl="node1" presStyleIdx="0" presStyleCnt="1"/>
      <dgm:spPr/>
      <dgm:t>
        <a:bodyPr/>
        <a:lstStyle/>
        <a:p>
          <a:endParaRPr lang="nl-BE"/>
        </a:p>
      </dgm:t>
    </dgm:pt>
    <dgm:pt modelId="{7F683BED-2523-40A2-ADD2-9BDCFEA9A0EE}" type="pres">
      <dgm:prSet presAssocID="{907547DF-32B2-4A91-A418-E4BBBE7DFA66}" presName="rootConnector" presStyleLbl="node1" presStyleIdx="0" presStyleCnt="1"/>
      <dgm:spPr/>
      <dgm:t>
        <a:bodyPr/>
        <a:lstStyle/>
        <a:p>
          <a:endParaRPr lang="nl-BE"/>
        </a:p>
      </dgm:t>
    </dgm:pt>
    <dgm:pt modelId="{9DAB61E3-7B32-45B7-B58D-AABCABBE7D3D}" type="pres">
      <dgm:prSet presAssocID="{907547DF-32B2-4A91-A418-E4BBBE7DFA66}" presName="childShape" presStyleCnt="0"/>
      <dgm:spPr/>
      <dgm:t>
        <a:bodyPr/>
        <a:lstStyle/>
        <a:p>
          <a:endParaRPr lang="nl-BE"/>
        </a:p>
      </dgm:t>
    </dgm:pt>
    <dgm:pt modelId="{C2DE5C18-59AD-41F5-BA4F-BED299041842}" type="pres">
      <dgm:prSet presAssocID="{0A0B8E80-B4F4-4CE9-AC95-F15FDAFC9EB2}" presName="Name13" presStyleLbl="parChTrans1D2" presStyleIdx="0" presStyleCnt="2"/>
      <dgm:spPr/>
      <dgm:t>
        <a:bodyPr/>
        <a:lstStyle/>
        <a:p>
          <a:endParaRPr lang="nl-BE"/>
        </a:p>
      </dgm:t>
    </dgm:pt>
    <dgm:pt modelId="{368AD04E-33A2-44BF-B2DE-3E95590B5699}" type="pres">
      <dgm:prSet presAssocID="{FC3770D7-79C7-4D4C-B750-242E8EB5B8F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0114E13-BB6F-450D-84A7-5C6CCE70AAFA}" type="pres">
      <dgm:prSet presAssocID="{ED3A5649-E22E-4099-8EE4-036AFEFB2EAE}" presName="Name13" presStyleLbl="parChTrans1D2" presStyleIdx="1" presStyleCnt="2"/>
      <dgm:spPr/>
      <dgm:t>
        <a:bodyPr/>
        <a:lstStyle/>
        <a:p>
          <a:endParaRPr lang="nl-BE"/>
        </a:p>
      </dgm:t>
    </dgm:pt>
    <dgm:pt modelId="{935F679C-0349-4053-8826-BE2DB9D281E8}" type="pres">
      <dgm:prSet presAssocID="{E56B98BE-AAAC-4523-B80B-53C2DB667E1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2901224-BCF9-4CB9-8B12-BEBE91B4B225}" type="presOf" srcId="{FC3770D7-79C7-4D4C-B750-242E8EB5B8F5}" destId="{368AD04E-33A2-44BF-B2DE-3E95590B5699}" srcOrd="0" destOrd="0" presId="urn:microsoft.com/office/officeart/2005/8/layout/hierarchy3"/>
    <dgm:cxn modelId="{8BB996C3-54D5-4CCC-B7BF-B8CCCD50C3CA}" srcId="{6ED7FA96-B450-4864-AD38-129F8EB3E420}" destId="{907547DF-32B2-4A91-A418-E4BBBE7DFA66}" srcOrd="0" destOrd="0" parTransId="{2E16DD33-9EC1-4439-8D73-0D8E3FB2A380}" sibTransId="{4179D340-3BF2-4929-BE55-A45A1C758446}"/>
    <dgm:cxn modelId="{D35B0886-9B95-4B86-BD7C-D01D08522EF0}" type="presOf" srcId="{907547DF-32B2-4A91-A418-E4BBBE7DFA66}" destId="{1F1BEFEE-57CC-4752-8D5E-73970B717FBB}" srcOrd="0" destOrd="0" presId="urn:microsoft.com/office/officeart/2005/8/layout/hierarchy3"/>
    <dgm:cxn modelId="{5C2AD730-B7AA-43F2-9ADD-4E3C4CAF4DFB}" type="presOf" srcId="{0A0B8E80-B4F4-4CE9-AC95-F15FDAFC9EB2}" destId="{C2DE5C18-59AD-41F5-BA4F-BED299041842}" srcOrd="0" destOrd="0" presId="urn:microsoft.com/office/officeart/2005/8/layout/hierarchy3"/>
    <dgm:cxn modelId="{716FA599-5E1C-40A3-A437-CF5DEEC01DCA}" type="presOf" srcId="{ED3A5649-E22E-4099-8EE4-036AFEFB2EAE}" destId="{C0114E13-BB6F-450D-84A7-5C6CCE70AAFA}" srcOrd="0" destOrd="0" presId="urn:microsoft.com/office/officeart/2005/8/layout/hierarchy3"/>
    <dgm:cxn modelId="{4FB00183-E1D5-4C06-B479-43D662D14A5A}" type="presOf" srcId="{907547DF-32B2-4A91-A418-E4BBBE7DFA66}" destId="{7F683BED-2523-40A2-ADD2-9BDCFEA9A0EE}" srcOrd="1" destOrd="0" presId="urn:microsoft.com/office/officeart/2005/8/layout/hierarchy3"/>
    <dgm:cxn modelId="{3F9D9F42-7D7A-4161-8C80-CCA11F7000B7}" type="presOf" srcId="{6ED7FA96-B450-4864-AD38-129F8EB3E420}" destId="{062B1F95-AFA8-406A-8F0C-E9894BF65225}" srcOrd="0" destOrd="0" presId="urn:microsoft.com/office/officeart/2005/8/layout/hierarchy3"/>
    <dgm:cxn modelId="{3A4C3EAD-E4B4-4E1D-AEA5-782304371EF6}" type="presOf" srcId="{E56B98BE-AAAC-4523-B80B-53C2DB667E12}" destId="{935F679C-0349-4053-8826-BE2DB9D281E8}" srcOrd="0" destOrd="0" presId="urn:microsoft.com/office/officeart/2005/8/layout/hierarchy3"/>
    <dgm:cxn modelId="{9262696D-B8BF-43D7-94C5-1B6E8F4B55B7}" srcId="{907547DF-32B2-4A91-A418-E4BBBE7DFA66}" destId="{E56B98BE-AAAC-4523-B80B-53C2DB667E12}" srcOrd="1" destOrd="0" parTransId="{ED3A5649-E22E-4099-8EE4-036AFEFB2EAE}" sibTransId="{4FE257CD-0537-42AE-8D2E-0B9503AD6F3C}"/>
    <dgm:cxn modelId="{1D8855B8-1207-4163-B2A4-EE9F32D51973}" srcId="{907547DF-32B2-4A91-A418-E4BBBE7DFA66}" destId="{FC3770D7-79C7-4D4C-B750-242E8EB5B8F5}" srcOrd="0" destOrd="0" parTransId="{0A0B8E80-B4F4-4CE9-AC95-F15FDAFC9EB2}" sibTransId="{F308A746-BC5B-44F0-9A43-FF6919067C11}"/>
    <dgm:cxn modelId="{D94AD46E-9B84-4AB5-A45B-CC2B5F6E921B}" type="presParOf" srcId="{062B1F95-AFA8-406A-8F0C-E9894BF65225}" destId="{101C0BA7-DDA9-45A3-AC4E-9B297406D5D2}" srcOrd="0" destOrd="0" presId="urn:microsoft.com/office/officeart/2005/8/layout/hierarchy3"/>
    <dgm:cxn modelId="{A282F7F4-E9AB-4B15-AEEB-719F206DB5FC}" type="presParOf" srcId="{101C0BA7-DDA9-45A3-AC4E-9B297406D5D2}" destId="{DAE53168-3AB4-4928-9524-0A7F9A5BC5D6}" srcOrd="0" destOrd="0" presId="urn:microsoft.com/office/officeart/2005/8/layout/hierarchy3"/>
    <dgm:cxn modelId="{801B587A-8C8E-47F6-BA29-209E69F48614}" type="presParOf" srcId="{DAE53168-3AB4-4928-9524-0A7F9A5BC5D6}" destId="{1F1BEFEE-57CC-4752-8D5E-73970B717FBB}" srcOrd="0" destOrd="0" presId="urn:microsoft.com/office/officeart/2005/8/layout/hierarchy3"/>
    <dgm:cxn modelId="{02E2ADEC-ECD8-44E7-9965-7F4E6F32FD31}" type="presParOf" srcId="{DAE53168-3AB4-4928-9524-0A7F9A5BC5D6}" destId="{7F683BED-2523-40A2-ADD2-9BDCFEA9A0EE}" srcOrd="1" destOrd="0" presId="urn:microsoft.com/office/officeart/2005/8/layout/hierarchy3"/>
    <dgm:cxn modelId="{2F8838BA-ACF5-49BD-8B9A-D3C747B6D353}" type="presParOf" srcId="{101C0BA7-DDA9-45A3-AC4E-9B297406D5D2}" destId="{9DAB61E3-7B32-45B7-B58D-AABCABBE7D3D}" srcOrd="1" destOrd="0" presId="urn:microsoft.com/office/officeart/2005/8/layout/hierarchy3"/>
    <dgm:cxn modelId="{EF43E4D2-BA5D-4B9E-91C6-81CA55C3263F}" type="presParOf" srcId="{9DAB61E3-7B32-45B7-B58D-AABCABBE7D3D}" destId="{C2DE5C18-59AD-41F5-BA4F-BED299041842}" srcOrd="0" destOrd="0" presId="urn:microsoft.com/office/officeart/2005/8/layout/hierarchy3"/>
    <dgm:cxn modelId="{B75BBDA2-650B-48E7-9374-915CB72F0D67}" type="presParOf" srcId="{9DAB61E3-7B32-45B7-B58D-AABCABBE7D3D}" destId="{368AD04E-33A2-44BF-B2DE-3E95590B5699}" srcOrd="1" destOrd="0" presId="urn:microsoft.com/office/officeart/2005/8/layout/hierarchy3"/>
    <dgm:cxn modelId="{74D11A9E-481A-427F-ADC3-8F878C2DA217}" type="presParOf" srcId="{9DAB61E3-7B32-45B7-B58D-AABCABBE7D3D}" destId="{C0114E13-BB6F-450D-84A7-5C6CCE70AAFA}" srcOrd="2" destOrd="0" presId="urn:microsoft.com/office/officeart/2005/8/layout/hierarchy3"/>
    <dgm:cxn modelId="{A4E2AEA9-AF09-4C84-8652-80725F2FD2EA}" type="presParOf" srcId="{9DAB61E3-7B32-45B7-B58D-AABCABBE7D3D}" destId="{935F679C-0349-4053-8826-BE2DB9D281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7FA96-B450-4864-AD38-129F8EB3E42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907547DF-32B2-4A91-A418-E4BBBE7DFA66}">
      <dgm:prSet phldrT="[Tekst]" custT="1"/>
      <dgm:spPr/>
      <dgm:t>
        <a:bodyPr/>
        <a:lstStyle/>
        <a:p>
          <a:r>
            <a:rPr lang="nl-BE" sz="1900" dirty="0" smtClean="0"/>
            <a:t>Zeer goed</a:t>
          </a:r>
          <a:endParaRPr lang="nl-BE" sz="1900" dirty="0"/>
        </a:p>
      </dgm:t>
    </dgm:pt>
    <dgm:pt modelId="{2E16DD33-9EC1-4439-8D73-0D8E3FB2A380}" type="parTrans" cxnId="{8BB996C3-54D5-4CCC-B7BF-B8CCCD50C3CA}">
      <dgm:prSet/>
      <dgm:spPr/>
      <dgm:t>
        <a:bodyPr/>
        <a:lstStyle/>
        <a:p>
          <a:endParaRPr lang="nl-BE"/>
        </a:p>
      </dgm:t>
    </dgm:pt>
    <dgm:pt modelId="{4179D340-3BF2-4929-BE55-A45A1C758446}" type="sibTrans" cxnId="{8BB996C3-54D5-4CCC-B7BF-B8CCCD50C3CA}">
      <dgm:prSet/>
      <dgm:spPr/>
      <dgm:t>
        <a:bodyPr/>
        <a:lstStyle/>
        <a:p>
          <a:endParaRPr lang="nl-BE"/>
        </a:p>
      </dgm:t>
    </dgm:pt>
    <dgm:pt modelId="{E24DED6C-CCEC-4A16-82CB-07FABA8568E5}">
      <dgm:prSet phldrT="[Tekst]" custT="1"/>
      <dgm:spPr/>
      <dgm:t>
        <a:bodyPr/>
        <a:lstStyle/>
        <a:p>
          <a:r>
            <a:rPr lang="nl-BE" sz="1300" dirty="0" smtClean="0"/>
            <a:t>Plato</a:t>
          </a:r>
          <a:endParaRPr lang="nl-BE" sz="1300" dirty="0"/>
        </a:p>
      </dgm:t>
    </dgm:pt>
    <dgm:pt modelId="{381ECE2D-C88A-4F3D-920A-FFAA999B22E3}" type="parTrans" cxnId="{76BAE955-D8FD-42C3-BEA9-2D9891F86A23}">
      <dgm:prSet/>
      <dgm:spPr/>
      <dgm:t>
        <a:bodyPr/>
        <a:lstStyle/>
        <a:p>
          <a:endParaRPr lang="nl-BE"/>
        </a:p>
      </dgm:t>
    </dgm:pt>
    <dgm:pt modelId="{31A25D82-4579-44BF-B8BE-727CF76D4087}" type="sibTrans" cxnId="{76BAE955-D8FD-42C3-BEA9-2D9891F86A23}">
      <dgm:prSet/>
      <dgm:spPr/>
      <dgm:t>
        <a:bodyPr/>
        <a:lstStyle/>
        <a:p>
          <a:endParaRPr lang="nl-BE"/>
        </a:p>
      </dgm:t>
    </dgm:pt>
    <dgm:pt modelId="{F0D44060-0ED5-4981-8399-1B4B9A42141A}">
      <dgm:prSet phldrT="[Tekst]" custT="1"/>
      <dgm:spPr/>
      <dgm:t>
        <a:bodyPr/>
        <a:lstStyle/>
        <a:p>
          <a:r>
            <a:rPr lang="nl-BE" sz="1300" dirty="0" smtClean="0"/>
            <a:t>Gnostiek</a:t>
          </a:r>
          <a:endParaRPr lang="nl-BE" sz="1300" dirty="0"/>
        </a:p>
      </dgm:t>
    </dgm:pt>
    <dgm:pt modelId="{FCED0133-C72A-4B74-9B4D-EEE08025BCB1}" type="parTrans" cxnId="{30064ECE-5023-426A-9A14-0C56537B35CB}">
      <dgm:prSet/>
      <dgm:spPr/>
      <dgm:t>
        <a:bodyPr/>
        <a:lstStyle/>
        <a:p>
          <a:endParaRPr lang="nl-BE"/>
        </a:p>
      </dgm:t>
    </dgm:pt>
    <dgm:pt modelId="{3777ED61-4CE6-4CFB-9EC2-30CE019A251B}" type="sibTrans" cxnId="{30064ECE-5023-426A-9A14-0C56537B35CB}">
      <dgm:prSet/>
      <dgm:spPr/>
      <dgm:t>
        <a:bodyPr/>
        <a:lstStyle/>
        <a:p>
          <a:endParaRPr lang="nl-BE"/>
        </a:p>
      </dgm:t>
    </dgm:pt>
    <dgm:pt modelId="{062B1F95-AFA8-406A-8F0C-E9894BF65225}" type="pres">
      <dgm:prSet presAssocID="{6ED7FA96-B450-4864-AD38-129F8EB3E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01C0BA7-DDA9-45A3-AC4E-9B297406D5D2}" type="pres">
      <dgm:prSet presAssocID="{907547DF-32B2-4A91-A418-E4BBBE7DFA66}" presName="root" presStyleCnt="0"/>
      <dgm:spPr/>
      <dgm:t>
        <a:bodyPr/>
        <a:lstStyle/>
        <a:p>
          <a:endParaRPr lang="nl-BE"/>
        </a:p>
      </dgm:t>
    </dgm:pt>
    <dgm:pt modelId="{DAE53168-3AB4-4928-9524-0A7F9A5BC5D6}" type="pres">
      <dgm:prSet presAssocID="{907547DF-32B2-4A91-A418-E4BBBE7DFA66}" presName="rootComposite" presStyleCnt="0"/>
      <dgm:spPr/>
      <dgm:t>
        <a:bodyPr/>
        <a:lstStyle/>
        <a:p>
          <a:endParaRPr lang="nl-BE"/>
        </a:p>
      </dgm:t>
    </dgm:pt>
    <dgm:pt modelId="{1F1BEFEE-57CC-4752-8D5E-73970B717FBB}" type="pres">
      <dgm:prSet presAssocID="{907547DF-32B2-4A91-A418-E4BBBE7DFA66}" presName="rootText" presStyleLbl="node1" presStyleIdx="0" presStyleCnt="1"/>
      <dgm:spPr/>
      <dgm:t>
        <a:bodyPr/>
        <a:lstStyle/>
        <a:p>
          <a:endParaRPr lang="nl-BE"/>
        </a:p>
      </dgm:t>
    </dgm:pt>
    <dgm:pt modelId="{7F683BED-2523-40A2-ADD2-9BDCFEA9A0EE}" type="pres">
      <dgm:prSet presAssocID="{907547DF-32B2-4A91-A418-E4BBBE7DFA66}" presName="rootConnector" presStyleLbl="node1" presStyleIdx="0" presStyleCnt="1"/>
      <dgm:spPr/>
      <dgm:t>
        <a:bodyPr/>
        <a:lstStyle/>
        <a:p>
          <a:endParaRPr lang="nl-BE"/>
        </a:p>
      </dgm:t>
    </dgm:pt>
    <dgm:pt modelId="{9DAB61E3-7B32-45B7-B58D-AABCABBE7D3D}" type="pres">
      <dgm:prSet presAssocID="{907547DF-32B2-4A91-A418-E4BBBE7DFA66}" presName="childShape" presStyleCnt="0"/>
      <dgm:spPr/>
      <dgm:t>
        <a:bodyPr/>
        <a:lstStyle/>
        <a:p>
          <a:endParaRPr lang="nl-BE"/>
        </a:p>
      </dgm:t>
    </dgm:pt>
    <dgm:pt modelId="{378DA11B-64F7-4558-9F79-16DD127FD711}" type="pres">
      <dgm:prSet presAssocID="{381ECE2D-C88A-4F3D-920A-FFAA999B22E3}" presName="Name13" presStyleLbl="parChTrans1D2" presStyleIdx="0" presStyleCnt="2"/>
      <dgm:spPr/>
    </dgm:pt>
    <dgm:pt modelId="{F8DA1E69-E90E-453C-8305-EE45260A4351}" type="pres">
      <dgm:prSet presAssocID="{E24DED6C-CCEC-4A16-82CB-07FABA8568E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50FDCF4-9119-467D-B3AA-7FDA349FF353}" type="pres">
      <dgm:prSet presAssocID="{FCED0133-C72A-4B74-9B4D-EEE08025BCB1}" presName="Name13" presStyleLbl="parChTrans1D2" presStyleIdx="1" presStyleCnt="2"/>
      <dgm:spPr/>
    </dgm:pt>
    <dgm:pt modelId="{A220727C-1562-41F2-B419-62CC0BB24DF6}" type="pres">
      <dgm:prSet presAssocID="{F0D44060-0ED5-4981-8399-1B4B9A42141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C1D8BDA-C622-4004-B44D-F5C186E69680}" type="presOf" srcId="{F0D44060-0ED5-4981-8399-1B4B9A42141A}" destId="{A220727C-1562-41F2-B419-62CC0BB24DF6}" srcOrd="0" destOrd="0" presId="urn:microsoft.com/office/officeart/2005/8/layout/hierarchy3"/>
    <dgm:cxn modelId="{8CF2EA6F-C152-48E5-9BDB-B63A81CDEB49}" type="presOf" srcId="{907547DF-32B2-4A91-A418-E4BBBE7DFA66}" destId="{1F1BEFEE-57CC-4752-8D5E-73970B717FBB}" srcOrd="0" destOrd="0" presId="urn:microsoft.com/office/officeart/2005/8/layout/hierarchy3"/>
    <dgm:cxn modelId="{75CB942A-5CAB-4638-9A3C-3E442C01C464}" type="presOf" srcId="{381ECE2D-C88A-4F3D-920A-FFAA999B22E3}" destId="{378DA11B-64F7-4558-9F79-16DD127FD711}" srcOrd="0" destOrd="0" presId="urn:microsoft.com/office/officeart/2005/8/layout/hierarchy3"/>
    <dgm:cxn modelId="{D5C0B214-85F0-4825-89FC-D9CAB2F13D50}" type="presOf" srcId="{907547DF-32B2-4A91-A418-E4BBBE7DFA66}" destId="{7F683BED-2523-40A2-ADD2-9BDCFEA9A0EE}" srcOrd="1" destOrd="0" presId="urn:microsoft.com/office/officeart/2005/8/layout/hierarchy3"/>
    <dgm:cxn modelId="{76BAE955-D8FD-42C3-BEA9-2D9891F86A23}" srcId="{907547DF-32B2-4A91-A418-E4BBBE7DFA66}" destId="{E24DED6C-CCEC-4A16-82CB-07FABA8568E5}" srcOrd="0" destOrd="0" parTransId="{381ECE2D-C88A-4F3D-920A-FFAA999B22E3}" sibTransId="{31A25D82-4579-44BF-B8BE-727CF76D4087}"/>
    <dgm:cxn modelId="{5FAA9690-E14D-4CBF-B571-5FB5383BB3FA}" type="presOf" srcId="{6ED7FA96-B450-4864-AD38-129F8EB3E420}" destId="{062B1F95-AFA8-406A-8F0C-E9894BF65225}" srcOrd="0" destOrd="0" presId="urn:microsoft.com/office/officeart/2005/8/layout/hierarchy3"/>
    <dgm:cxn modelId="{A92751BB-49A5-46AE-B1DA-9F5A76636A02}" type="presOf" srcId="{FCED0133-C72A-4B74-9B4D-EEE08025BCB1}" destId="{550FDCF4-9119-467D-B3AA-7FDA349FF353}" srcOrd="0" destOrd="0" presId="urn:microsoft.com/office/officeart/2005/8/layout/hierarchy3"/>
    <dgm:cxn modelId="{30064ECE-5023-426A-9A14-0C56537B35CB}" srcId="{907547DF-32B2-4A91-A418-E4BBBE7DFA66}" destId="{F0D44060-0ED5-4981-8399-1B4B9A42141A}" srcOrd="1" destOrd="0" parTransId="{FCED0133-C72A-4B74-9B4D-EEE08025BCB1}" sibTransId="{3777ED61-4CE6-4CFB-9EC2-30CE019A251B}"/>
    <dgm:cxn modelId="{8BB996C3-54D5-4CCC-B7BF-B8CCCD50C3CA}" srcId="{6ED7FA96-B450-4864-AD38-129F8EB3E420}" destId="{907547DF-32B2-4A91-A418-E4BBBE7DFA66}" srcOrd="0" destOrd="0" parTransId="{2E16DD33-9EC1-4439-8D73-0D8E3FB2A380}" sibTransId="{4179D340-3BF2-4929-BE55-A45A1C758446}"/>
    <dgm:cxn modelId="{E47937F2-DF9B-4D7A-9B68-1D45B4350EAE}" type="presOf" srcId="{E24DED6C-CCEC-4A16-82CB-07FABA8568E5}" destId="{F8DA1E69-E90E-453C-8305-EE45260A4351}" srcOrd="0" destOrd="0" presId="urn:microsoft.com/office/officeart/2005/8/layout/hierarchy3"/>
    <dgm:cxn modelId="{E06D2C9F-6B16-4C46-8311-022839777E0B}" type="presParOf" srcId="{062B1F95-AFA8-406A-8F0C-E9894BF65225}" destId="{101C0BA7-DDA9-45A3-AC4E-9B297406D5D2}" srcOrd="0" destOrd="0" presId="urn:microsoft.com/office/officeart/2005/8/layout/hierarchy3"/>
    <dgm:cxn modelId="{D3C3E553-FCCD-4F34-AF54-223572E19981}" type="presParOf" srcId="{101C0BA7-DDA9-45A3-AC4E-9B297406D5D2}" destId="{DAE53168-3AB4-4928-9524-0A7F9A5BC5D6}" srcOrd="0" destOrd="0" presId="urn:microsoft.com/office/officeart/2005/8/layout/hierarchy3"/>
    <dgm:cxn modelId="{B23F629F-473C-464F-99DD-8D5BA6C85B48}" type="presParOf" srcId="{DAE53168-3AB4-4928-9524-0A7F9A5BC5D6}" destId="{1F1BEFEE-57CC-4752-8D5E-73970B717FBB}" srcOrd="0" destOrd="0" presId="urn:microsoft.com/office/officeart/2005/8/layout/hierarchy3"/>
    <dgm:cxn modelId="{E310609C-30CF-4B04-A539-80141D53BC5E}" type="presParOf" srcId="{DAE53168-3AB4-4928-9524-0A7F9A5BC5D6}" destId="{7F683BED-2523-40A2-ADD2-9BDCFEA9A0EE}" srcOrd="1" destOrd="0" presId="urn:microsoft.com/office/officeart/2005/8/layout/hierarchy3"/>
    <dgm:cxn modelId="{FF9252C1-57BE-4926-A858-0630FF278206}" type="presParOf" srcId="{101C0BA7-DDA9-45A3-AC4E-9B297406D5D2}" destId="{9DAB61E3-7B32-45B7-B58D-AABCABBE7D3D}" srcOrd="1" destOrd="0" presId="urn:microsoft.com/office/officeart/2005/8/layout/hierarchy3"/>
    <dgm:cxn modelId="{E2B671F4-328F-47D9-B45F-66F41CD2C5EE}" type="presParOf" srcId="{9DAB61E3-7B32-45B7-B58D-AABCABBE7D3D}" destId="{378DA11B-64F7-4558-9F79-16DD127FD711}" srcOrd="0" destOrd="0" presId="urn:microsoft.com/office/officeart/2005/8/layout/hierarchy3"/>
    <dgm:cxn modelId="{A3B13CEA-3B78-4766-AB7E-A40576FE3F5A}" type="presParOf" srcId="{9DAB61E3-7B32-45B7-B58D-AABCABBE7D3D}" destId="{F8DA1E69-E90E-453C-8305-EE45260A4351}" srcOrd="1" destOrd="0" presId="urn:microsoft.com/office/officeart/2005/8/layout/hierarchy3"/>
    <dgm:cxn modelId="{AD1B1E13-0D22-4FC6-B4A0-24788E86F981}" type="presParOf" srcId="{9DAB61E3-7B32-45B7-B58D-AABCABBE7D3D}" destId="{550FDCF4-9119-467D-B3AA-7FDA349FF353}" srcOrd="2" destOrd="0" presId="urn:microsoft.com/office/officeart/2005/8/layout/hierarchy3"/>
    <dgm:cxn modelId="{635840B7-E8FC-4C47-9B3A-03DB457D8E5A}" type="presParOf" srcId="{9DAB61E3-7B32-45B7-B58D-AABCABBE7D3D}" destId="{A220727C-1562-41F2-B419-62CC0BB24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D7FA96-B450-4864-AD38-129F8EB3E42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907547DF-32B2-4A91-A418-E4BBBE7DFA66}">
      <dgm:prSet phldrT="[Tekst]" custT="1"/>
      <dgm:spPr/>
      <dgm:t>
        <a:bodyPr/>
        <a:lstStyle/>
        <a:p>
          <a:r>
            <a:rPr lang="nl-BE" sz="1900" dirty="0" smtClean="0"/>
            <a:t>Zeer goed</a:t>
          </a:r>
          <a:endParaRPr lang="nl-BE" sz="1900" dirty="0"/>
        </a:p>
      </dgm:t>
    </dgm:pt>
    <dgm:pt modelId="{2E16DD33-9EC1-4439-8D73-0D8E3FB2A380}" type="parTrans" cxnId="{8BB996C3-54D5-4CCC-B7BF-B8CCCD50C3CA}">
      <dgm:prSet/>
      <dgm:spPr/>
      <dgm:t>
        <a:bodyPr/>
        <a:lstStyle/>
        <a:p>
          <a:endParaRPr lang="nl-BE"/>
        </a:p>
      </dgm:t>
    </dgm:pt>
    <dgm:pt modelId="{4179D340-3BF2-4929-BE55-A45A1C758446}" type="sibTrans" cxnId="{8BB996C3-54D5-4CCC-B7BF-B8CCCD50C3CA}">
      <dgm:prSet/>
      <dgm:spPr/>
      <dgm:t>
        <a:bodyPr/>
        <a:lstStyle/>
        <a:p>
          <a:endParaRPr lang="nl-BE"/>
        </a:p>
      </dgm:t>
    </dgm:pt>
    <dgm:pt modelId="{E24DED6C-CCEC-4A16-82CB-07FABA8568E5}">
      <dgm:prSet phldrT="[Tekst]" custT="1"/>
      <dgm:spPr/>
      <dgm:t>
        <a:bodyPr/>
        <a:lstStyle/>
        <a:p>
          <a:r>
            <a:rPr lang="nl-BE" sz="1300" dirty="0" smtClean="0"/>
            <a:t>Plato</a:t>
          </a:r>
          <a:endParaRPr lang="nl-BE" sz="1300" dirty="0"/>
        </a:p>
      </dgm:t>
    </dgm:pt>
    <dgm:pt modelId="{381ECE2D-C88A-4F3D-920A-FFAA999B22E3}" type="parTrans" cxnId="{76BAE955-D8FD-42C3-BEA9-2D9891F86A23}">
      <dgm:prSet/>
      <dgm:spPr/>
      <dgm:t>
        <a:bodyPr/>
        <a:lstStyle/>
        <a:p>
          <a:endParaRPr lang="nl-BE"/>
        </a:p>
      </dgm:t>
    </dgm:pt>
    <dgm:pt modelId="{31A25D82-4579-44BF-B8BE-727CF76D4087}" type="sibTrans" cxnId="{76BAE955-D8FD-42C3-BEA9-2D9891F86A23}">
      <dgm:prSet/>
      <dgm:spPr/>
      <dgm:t>
        <a:bodyPr/>
        <a:lstStyle/>
        <a:p>
          <a:endParaRPr lang="nl-BE"/>
        </a:p>
      </dgm:t>
    </dgm:pt>
    <dgm:pt modelId="{F0D44060-0ED5-4981-8399-1B4B9A42141A}">
      <dgm:prSet phldrT="[Tekst]" custT="1"/>
      <dgm:spPr/>
      <dgm:t>
        <a:bodyPr/>
        <a:lstStyle/>
        <a:p>
          <a:r>
            <a:rPr lang="nl-BE" sz="1300" dirty="0" smtClean="0"/>
            <a:t>Gnostiek</a:t>
          </a:r>
          <a:endParaRPr lang="nl-BE" sz="1300" dirty="0"/>
        </a:p>
      </dgm:t>
    </dgm:pt>
    <dgm:pt modelId="{FCED0133-C72A-4B74-9B4D-EEE08025BCB1}" type="parTrans" cxnId="{30064ECE-5023-426A-9A14-0C56537B35CB}">
      <dgm:prSet/>
      <dgm:spPr/>
      <dgm:t>
        <a:bodyPr/>
        <a:lstStyle/>
        <a:p>
          <a:endParaRPr lang="nl-BE"/>
        </a:p>
      </dgm:t>
    </dgm:pt>
    <dgm:pt modelId="{3777ED61-4CE6-4CFB-9EC2-30CE019A251B}" type="sibTrans" cxnId="{30064ECE-5023-426A-9A14-0C56537B35CB}">
      <dgm:prSet/>
      <dgm:spPr/>
      <dgm:t>
        <a:bodyPr/>
        <a:lstStyle/>
        <a:p>
          <a:endParaRPr lang="nl-BE"/>
        </a:p>
      </dgm:t>
    </dgm:pt>
    <dgm:pt modelId="{062B1F95-AFA8-406A-8F0C-E9894BF65225}" type="pres">
      <dgm:prSet presAssocID="{6ED7FA96-B450-4864-AD38-129F8EB3E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01C0BA7-DDA9-45A3-AC4E-9B297406D5D2}" type="pres">
      <dgm:prSet presAssocID="{907547DF-32B2-4A91-A418-E4BBBE7DFA66}" presName="root" presStyleCnt="0"/>
      <dgm:spPr/>
      <dgm:t>
        <a:bodyPr/>
        <a:lstStyle/>
        <a:p>
          <a:endParaRPr lang="nl-BE"/>
        </a:p>
      </dgm:t>
    </dgm:pt>
    <dgm:pt modelId="{DAE53168-3AB4-4928-9524-0A7F9A5BC5D6}" type="pres">
      <dgm:prSet presAssocID="{907547DF-32B2-4A91-A418-E4BBBE7DFA66}" presName="rootComposite" presStyleCnt="0"/>
      <dgm:spPr/>
      <dgm:t>
        <a:bodyPr/>
        <a:lstStyle/>
        <a:p>
          <a:endParaRPr lang="nl-BE"/>
        </a:p>
      </dgm:t>
    </dgm:pt>
    <dgm:pt modelId="{1F1BEFEE-57CC-4752-8D5E-73970B717FBB}" type="pres">
      <dgm:prSet presAssocID="{907547DF-32B2-4A91-A418-E4BBBE7DFA66}" presName="rootText" presStyleLbl="node1" presStyleIdx="0" presStyleCnt="1"/>
      <dgm:spPr/>
      <dgm:t>
        <a:bodyPr/>
        <a:lstStyle/>
        <a:p>
          <a:endParaRPr lang="nl-BE"/>
        </a:p>
      </dgm:t>
    </dgm:pt>
    <dgm:pt modelId="{7F683BED-2523-40A2-ADD2-9BDCFEA9A0EE}" type="pres">
      <dgm:prSet presAssocID="{907547DF-32B2-4A91-A418-E4BBBE7DFA66}" presName="rootConnector" presStyleLbl="node1" presStyleIdx="0" presStyleCnt="1"/>
      <dgm:spPr/>
      <dgm:t>
        <a:bodyPr/>
        <a:lstStyle/>
        <a:p>
          <a:endParaRPr lang="nl-BE"/>
        </a:p>
      </dgm:t>
    </dgm:pt>
    <dgm:pt modelId="{9DAB61E3-7B32-45B7-B58D-AABCABBE7D3D}" type="pres">
      <dgm:prSet presAssocID="{907547DF-32B2-4A91-A418-E4BBBE7DFA66}" presName="childShape" presStyleCnt="0"/>
      <dgm:spPr/>
      <dgm:t>
        <a:bodyPr/>
        <a:lstStyle/>
        <a:p>
          <a:endParaRPr lang="nl-BE"/>
        </a:p>
      </dgm:t>
    </dgm:pt>
    <dgm:pt modelId="{378DA11B-64F7-4558-9F79-16DD127FD711}" type="pres">
      <dgm:prSet presAssocID="{381ECE2D-C88A-4F3D-920A-FFAA999B22E3}" presName="Name13" presStyleLbl="parChTrans1D2" presStyleIdx="0" presStyleCnt="2"/>
      <dgm:spPr/>
    </dgm:pt>
    <dgm:pt modelId="{F8DA1E69-E90E-453C-8305-EE45260A4351}" type="pres">
      <dgm:prSet presAssocID="{E24DED6C-CCEC-4A16-82CB-07FABA8568E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50FDCF4-9119-467D-B3AA-7FDA349FF353}" type="pres">
      <dgm:prSet presAssocID="{FCED0133-C72A-4B74-9B4D-EEE08025BCB1}" presName="Name13" presStyleLbl="parChTrans1D2" presStyleIdx="1" presStyleCnt="2"/>
      <dgm:spPr/>
    </dgm:pt>
    <dgm:pt modelId="{A220727C-1562-41F2-B419-62CC0BB24DF6}" type="pres">
      <dgm:prSet presAssocID="{F0D44060-0ED5-4981-8399-1B4B9A42141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EAE30EA-6086-43D4-A15C-C0608E63B96C}" type="presOf" srcId="{E24DED6C-CCEC-4A16-82CB-07FABA8568E5}" destId="{F8DA1E69-E90E-453C-8305-EE45260A4351}" srcOrd="0" destOrd="0" presId="urn:microsoft.com/office/officeart/2005/8/layout/hierarchy3"/>
    <dgm:cxn modelId="{DB5EB3EB-8585-4312-BC09-A85CC6EAE837}" type="presOf" srcId="{907547DF-32B2-4A91-A418-E4BBBE7DFA66}" destId="{7F683BED-2523-40A2-ADD2-9BDCFEA9A0EE}" srcOrd="1" destOrd="0" presId="urn:microsoft.com/office/officeart/2005/8/layout/hierarchy3"/>
    <dgm:cxn modelId="{8FF12EF2-29DF-4EB3-B816-BD593FFEBEBB}" type="presOf" srcId="{FCED0133-C72A-4B74-9B4D-EEE08025BCB1}" destId="{550FDCF4-9119-467D-B3AA-7FDA349FF353}" srcOrd="0" destOrd="0" presId="urn:microsoft.com/office/officeart/2005/8/layout/hierarchy3"/>
    <dgm:cxn modelId="{0EF8AAFB-39BF-4432-8E51-3589A71B2CBC}" type="presOf" srcId="{381ECE2D-C88A-4F3D-920A-FFAA999B22E3}" destId="{378DA11B-64F7-4558-9F79-16DD127FD711}" srcOrd="0" destOrd="0" presId="urn:microsoft.com/office/officeart/2005/8/layout/hierarchy3"/>
    <dgm:cxn modelId="{76BAE955-D8FD-42C3-BEA9-2D9891F86A23}" srcId="{907547DF-32B2-4A91-A418-E4BBBE7DFA66}" destId="{E24DED6C-CCEC-4A16-82CB-07FABA8568E5}" srcOrd="0" destOrd="0" parTransId="{381ECE2D-C88A-4F3D-920A-FFAA999B22E3}" sibTransId="{31A25D82-4579-44BF-B8BE-727CF76D4087}"/>
    <dgm:cxn modelId="{265D2929-82C3-4217-8546-4D4B6A9F81E3}" type="presOf" srcId="{F0D44060-0ED5-4981-8399-1B4B9A42141A}" destId="{A220727C-1562-41F2-B419-62CC0BB24DF6}" srcOrd="0" destOrd="0" presId="urn:microsoft.com/office/officeart/2005/8/layout/hierarchy3"/>
    <dgm:cxn modelId="{08E32F08-1806-4D75-AE84-1AD891C63257}" type="presOf" srcId="{6ED7FA96-B450-4864-AD38-129F8EB3E420}" destId="{062B1F95-AFA8-406A-8F0C-E9894BF65225}" srcOrd="0" destOrd="0" presId="urn:microsoft.com/office/officeart/2005/8/layout/hierarchy3"/>
    <dgm:cxn modelId="{30064ECE-5023-426A-9A14-0C56537B35CB}" srcId="{907547DF-32B2-4A91-A418-E4BBBE7DFA66}" destId="{F0D44060-0ED5-4981-8399-1B4B9A42141A}" srcOrd="1" destOrd="0" parTransId="{FCED0133-C72A-4B74-9B4D-EEE08025BCB1}" sibTransId="{3777ED61-4CE6-4CFB-9EC2-30CE019A251B}"/>
    <dgm:cxn modelId="{FE6F9E31-299D-4238-A024-DC64907F52E9}" type="presOf" srcId="{907547DF-32B2-4A91-A418-E4BBBE7DFA66}" destId="{1F1BEFEE-57CC-4752-8D5E-73970B717FBB}" srcOrd="0" destOrd="0" presId="urn:microsoft.com/office/officeart/2005/8/layout/hierarchy3"/>
    <dgm:cxn modelId="{8BB996C3-54D5-4CCC-B7BF-B8CCCD50C3CA}" srcId="{6ED7FA96-B450-4864-AD38-129F8EB3E420}" destId="{907547DF-32B2-4A91-A418-E4BBBE7DFA66}" srcOrd="0" destOrd="0" parTransId="{2E16DD33-9EC1-4439-8D73-0D8E3FB2A380}" sibTransId="{4179D340-3BF2-4929-BE55-A45A1C758446}"/>
    <dgm:cxn modelId="{238D3B28-E0EB-401B-97A9-C623F58A694A}" type="presParOf" srcId="{062B1F95-AFA8-406A-8F0C-E9894BF65225}" destId="{101C0BA7-DDA9-45A3-AC4E-9B297406D5D2}" srcOrd="0" destOrd="0" presId="urn:microsoft.com/office/officeart/2005/8/layout/hierarchy3"/>
    <dgm:cxn modelId="{43B4A815-0242-4F3C-AB02-918519E560A8}" type="presParOf" srcId="{101C0BA7-DDA9-45A3-AC4E-9B297406D5D2}" destId="{DAE53168-3AB4-4928-9524-0A7F9A5BC5D6}" srcOrd="0" destOrd="0" presId="urn:microsoft.com/office/officeart/2005/8/layout/hierarchy3"/>
    <dgm:cxn modelId="{9D7C0631-ABE6-492F-B64A-76871CED3D2B}" type="presParOf" srcId="{DAE53168-3AB4-4928-9524-0A7F9A5BC5D6}" destId="{1F1BEFEE-57CC-4752-8D5E-73970B717FBB}" srcOrd="0" destOrd="0" presId="urn:microsoft.com/office/officeart/2005/8/layout/hierarchy3"/>
    <dgm:cxn modelId="{E84D53BD-E755-45AA-A9ED-631940AE3079}" type="presParOf" srcId="{DAE53168-3AB4-4928-9524-0A7F9A5BC5D6}" destId="{7F683BED-2523-40A2-ADD2-9BDCFEA9A0EE}" srcOrd="1" destOrd="0" presId="urn:microsoft.com/office/officeart/2005/8/layout/hierarchy3"/>
    <dgm:cxn modelId="{7FAB0E93-2793-403A-9070-A071C5CB2F21}" type="presParOf" srcId="{101C0BA7-DDA9-45A3-AC4E-9B297406D5D2}" destId="{9DAB61E3-7B32-45B7-B58D-AABCABBE7D3D}" srcOrd="1" destOrd="0" presId="urn:microsoft.com/office/officeart/2005/8/layout/hierarchy3"/>
    <dgm:cxn modelId="{715A0FA6-77C3-4CE5-BB2E-1D9998135854}" type="presParOf" srcId="{9DAB61E3-7B32-45B7-B58D-AABCABBE7D3D}" destId="{378DA11B-64F7-4558-9F79-16DD127FD711}" srcOrd="0" destOrd="0" presId="urn:microsoft.com/office/officeart/2005/8/layout/hierarchy3"/>
    <dgm:cxn modelId="{D71B016E-7155-4CBD-B84C-AB2E7767BC76}" type="presParOf" srcId="{9DAB61E3-7B32-45B7-B58D-AABCABBE7D3D}" destId="{F8DA1E69-E90E-453C-8305-EE45260A4351}" srcOrd="1" destOrd="0" presId="urn:microsoft.com/office/officeart/2005/8/layout/hierarchy3"/>
    <dgm:cxn modelId="{18AF16B6-5357-4B4F-BE18-3F551FBEE286}" type="presParOf" srcId="{9DAB61E3-7B32-45B7-B58D-AABCABBE7D3D}" destId="{550FDCF4-9119-467D-B3AA-7FDA349FF353}" srcOrd="2" destOrd="0" presId="urn:microsoft.com/office/officeart/2005/8/layout/hierarchy3"/>
    <dgm:cxn modelId="{1DEBB468-62AA-40F4-BF05-ED6A87E158B1}" type="presParOf" srcId="{9DAB61E3-7B32-45B7-B58D-AABCABBE7D3D}" destId="{A220727C-1562-41F2-B419-62CC0BB24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D7FA96-B450-4864-AD38-129F8EB3E420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907547DF-32B2-4A91-A418-E4BBBE7DFA66}">
      <dgm:prSet phldrT="[Tekst]" custT="1"/>
      <dgm:spPr/>
      <dgm:t>
        <a:bodyPr/>
        <a:lstStyle/>
        <a:p>
          <a:r>
            <a:rPr lang="nl-BE" sz="1900" dirty="0" smtClean="0"/>
            <a:t>Zeer goed</a:t>
          </a:r>
          <a:endParaRPr lang="nl-BE" sz="1900" dirty="0"/>
        </a:p>
      </dgm:t>
    </dgm:pt>
    <dgm:pt modelId="{2E16DD33-9EC1-4439-8D73-0D8E3FB2A380}" type="parTrans" cxnId="{8BB996C3-54D5-4CCC-B7BF-B8CCCD50C3CA}">
      <dgm:prSet/>
      <dgm:spPr/>
      <dgm:t>
        <a:bodyPr/>
        <a:lstStyle/>
        <a:p>
          <a:endParaRPr lang="nl-BE"/>
        </a:p>
      </dgm:t>
    </dgm:pt>
    <dgm:pt modelId="{4179D340-3BF2-4929-BE55-A45A1C758446}" type="sibTrans" cxnId="{8BB996C3-54D5-4CCC-B7BF-B8CCCD50C3CA}">
      <dgm:prSet/>
      <dgm:spPr/>
      <dgm:t>
        <a:bodyPr/>
        <a:lstStyle/>
        <a:p>
          <a:endParaRPr lang="nl-BE"/>
        </a:p>
      </dgm:t>
    </dgm:pt>
    <dgm:pt modelId="{E24DED6C-CCEC-4A16-82CB-07FABA8568E5}">
      <dgm:prSet phldrT="[Tekst]" custT="1"/>
      <dgm:spPr/>
      <dgm:t>
        <a:bodyPr/>
        <a:lstStyle/>
        <a:p>
          <a:r>
            <a:rPr lang="nl-BE" sz="1300" dirty="0" smtClean="0"/>
            <a:t>Plato</a:t>
          </a:r>
          <a:endParaRPr lang="nl-BE" sz="1300" dirty="0"/>
        </a:p>
      </dgm:t>
    </dgm:pt>
    <dgm:pt modelId="{381ECE2D-C88A-4F3D-920A-FFAA999B22E3}" type="parTrans" cxnId="{76BAE955-D8FD-42C3-BEA9-2D9891F86A23}">
      <dgm:prSet/>
      <dgm:spPr/>
      <dgm:t>
        <a:bodyPr/>
        <a:lstStyle/>
        <a:p>
          <a:endParaRPr lang="nl-BE"/>
        </a:p>
      </dgm:t>
    </dgm:pt>
    <dgm:pt modelId="{31A25D82-4579-44BF-B8BE-727CF76D4087}" type="sibTrans" cxnId="{76BAE955-D8FD-42C3-BEA9-2D9891F86A23}">
      <dgm:prSet/>
      <dgm:spPr/>
      <dgm:t>
        <a:bodyPr/>
        <a:lstStyle/>
        <a:p>
          <a:endParaRPr lang="nl-BE"/>
        </a:p>
      </dgm:t>
    </dgm:pt>
    <dgm:pt modelId="{F0D44060-0ED5-4981-8399-1B4B9A42141A}">
      <dgm:prSet phldrT="[Tekst]" custT="1"/>
      <dgm:spPr/>
      <dgm:t>
        <a:bodyPr/>
        <a:lstStyle/>
        <a:p>
          <a:r>
            <a:rPr lang="nl-BE" sz="1300" dirty="0" smtClean="0"/>
            <a:t>Gnostiek</a:t>
          </a:r>
          <a:endParaRPr lang="nl-BE" sz="1300" dirty="0"/>
        </a:p>
      </dgm:t>
    </dgm:pt>
    <dgm:pt modelId="{FCED0133-C72A-4B74-9B4D-EEE08025BCB1}" type="parTrans" cxnId="{30064ECE-5023-426A-9A14-0C56537B35CB}">
      <dgm:prSet/>
      <dgm:spPr/>
      <dgm:t>
        <a:bodyPr/>
        <a:lstStyle/>
        <a:p>
          <a:endParaRPr lang="nl-BE"/>
        </a:p>
      </dgm:t>
    </dgm:pt>
    <dgm:pt modelId="{3777ED61-4CE6-4CFB-9EC2-30CE019A251B}" type="sibTrans" cxnId="{30064ECE-5023-426A-9A14-0C56537B35CB}">
      <dgm:prSet/>
      <dgm:spPr/>
      <dgm:t>
        <a:bodyPr/>
        <a:lstStyle/>
        <a:p>
          <a:endParaRPr lang="nl-BE"/>
        </a:p>
      </dgm:t>
    </dgm:pt>
    <dgm:pt modelId="{062B1F95-AFA8-406A-8F0C-E9894BF65225}" type="pres">
      <dgm:prSet presAssocID="{6ED7FA96-B450-4864-AD38-129F8EB3E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01C0BA7-DDA9-45A3-AC4E-9B297406D5D2}" type="pres">
      <dgm:prSet presAssocID="{907547DF-32B2-4A91-A418-E4BBBE7DFA66}" presName="root" presStyleCnt="0"/>
      <dgm:spPr/>
      <dgm:t>
        <a:bodyPr/>
        <a:lstStyle/>
        <a:p>
          <a:endParaRPr lang="nl-BE"/>
        </a:p>
      </dgm:t>
    </dgm:pt>
    <dgm:pt modelId="{DAE53168-3AB4-4928-9524-0A7F9A5BC5D6}" type="pres">
      <dgm:prSet presAssocID="{907547DF-32B2-4A91-A418-E4BBBE7DFA66}" presName="rootComposite" presStyleCnt="0"/>
      <dgm:spPr/>
      <dgm:t>
        <a:bodyPr/>
        <a:lstStyle/>
        <a:p>
          <a:endParaRPr lang="nl-BE"/>
        </a:p>
      </dgm:t>
    </dgm:pt>
    <dgm:pt modelId="{1F1BEFEE-57CC-4752-8D5E-73970B717FBB}" type="pres">
      <dgm:prSet presAssocID="{907547DF-32B2-4A91-A418-E4BBBE7DFA66}" presName="rootText" presStyleLbl="node1" presStyleIdx="0" presStyleCnt="1"/>
      <dgm:spPr/>
      <dgm:t>
        <a:bodyPr/>
        <a:lstStyle/>
        <a:p>
          <a:endParaRPr lang="nl-BE"/>
        </a:p>
      </dgm:t>
    </dgm:pt>
    <dgm:pt modelId="{7F683BED-2523-40A2-ADD2-9BDCFEA9A0EE}" type="pres">
      <dgm:prSet presAssocID="{907547DF-32B2-4A91-A418-E4BBBE7DFA66}" presName="rootConnector" presStyleLbl="node1" presStyleIdx="0" presStyleCnt="1"/>
      <dgm:spPr/>
      <dgm:t>
        <a:bodyPr/>
        <a:lstStyle/>
        <a:p>
          <a:endParaRPr lang="nl-BE"/>
        </a:p>
      </dgm:t>
    </dgm:pt>
    <dgm:pt modelId="{9DAB61E3-7B32-45B7-B58D-AABCABBE7D3D}" type="pres">
      <dgm:prSet presAssocID="{907547DF-32B2-4A91-A418-E4BBBE7DFA66}" presName="childShape" presStyleCnt="0"/>
      <dgm:spPr/>
      <dgm:t>
        <a:bodyPr/>
        <a:lstStyle/>
        <a:p>
          <a:endParaRPr lang="nl-BE"/>
        </a:p>
      </dgm:t>
    </dgm:pt>
    <dgm:pt modelId="{378DA11B-64F7-4558-9F79-16DD127FD711}" type="pres">
      <dgm:prSet presAssocID="{381ECE2D-C88A-4F3D-920A-FFAA999B22E3}" presName="Name13" presStyleLbl="parChTrans1D2" presStyleIdx="0" presStyleCnt="2"/>
      <dgm:spPr/>
    </dgm:pt>
    <dgm:pt modelId="{F8DA1E69-E90E-453C-8305-EE45260A4351}" type="pres">
      <dgm:prSet presAssocID="{E24DED6C-CCEC-4A16-82CB-07FABA8568E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50FDCF4-9119-467D-B3AA-7FDA349FF353}" type="pres">
      <dgm:prSet presAssocID="{FCED0133-C72A-4B74-9B4D-EEE08025BCB1}" presName="Name13" presStyleLbl="parChTrans1D2" presStyleIdx="1" presStyleCnt="2"/>
      <dgm:spPr/>
    </dgm:pt>
    <dgm:pt modelId="{A220727C-1562-41F2-B419-62CC0BB24DF6}" type="pres">
      <dgm:prSet presAssocID="{F0D44060-0ED5-4981-8399-1B4B9A42141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72CE5D0-564D-495D-A0F9-C828BEAACCDF}" type="presOf" srcId="{907547DF-32B2-4A91-A418-E4BBBE7DFA66}" destId="{1F1BEFEE-57CC-4752-8D5E-73970B717FBB}" srcOrd="0" destOrd="0" presId="urn:microsoft.com/office/officeart/2005/8/layout/hierarchy3"/>
    <dgm:cxn modelId="{260D8FCD-380E-4699-BF68-47C2C5A56CA3}" type="presOf" srcId="{6ED7FA96-B450-4864-AD38-129F8EB3E420}" destId="{062B1F95-AFA8-406A-8F0C-E9894BF65225}" srcOrd="0" destOrd="0" presId="urn:microsoft.com/office/officeart/2005/8/layout/hierarchy3"/>
    <dgm:cxn modelId="{CDAD2867-29D1-4D68-9A28-A180943EC4E6}" type="presOf" srcId="{FCED0133-C72A-4B74-9B4D-EEE08025BCB1}" destId="{550FDCF4-9119-467D-B3AA-7FDA349FF353}" srcOrd="0" destOrd="0" presId="urn:microsoft.com/office/officeart/2005/8/layout/hierarchy3"/>
    <dgm:cxn modelId="{76BAE955-D8FD-42C3-BEA9-2D9891F86A23}" srcId="{907547DF-32B2-4A91-A418-E4BBBE7DFA66}" destId="{E24DED6C-CCEC-4A16-82CB-07FABA8568E5}" srcOrd="0" destOrd="0" parTransId="{381ECE2D-C88A-4F3D-920A-FFAA999B22E3}" sibTransId="{31A25D82-4579-44BF-B8BE-727CF76D4087}"/>
    <dgm:cxn modelId="{BC4441E5-3406-4BDA-9CDD-8A11EE612010}" type="presOf" srcId="{E24DED6C-CCEC-4A16-82CB-07FABA8568E5}" destId="{F8DA1E69-E90E-453C-8305-EE45260A4351}" srcOrd="0" destOrd="0" presId="urn:microsoft.com/office/officeart/2005/8/layout/hierarchy3"/>
    <dgm:cxn modelId="{D9FF98EB-DAD2-49AD-9D17-94C1DE40F111}" type="presOf" srcId="{907547DF-32B2-4A91-A418-E4BBBE7DFA66}" destId="{7F683BED-2523-40A2-ADD2-9BDCFEA9A0EE}" srcOrd="1" destOrd="0" presId="urn:microsoft.com/office/officeart/2005/8/layout/hierarchy3"/>
    <dgm:cxn modelId="{30064ECE-5023-426A-9A14-0C56537B35CB}" srcId="{907547DF-32B2-4A91-A418-E4BBBE7DFA66}" destId="{F0D44060-0ED5-4981-8399-1B4B9A42141A}" srcOrd="1" destOrd="0" parTransId="{FCED0133-C72A-4B74-9B4D-EEE08025BCB1}" sibTransId="{3777ED61-4CE6-4CFB-9EC2-30CE019A251B}"/>
    <dgm:cxn modelId="{9F1C4429-70C8-4198-822F-1CF706D8550C}" type="presOf" srcId="{381ECE2D-C88A-4F3D-920A-FFAA999B22E3}" destId="{378DA11B-64F7-4558-9F79-16DD127FD711}" srcOrd="0" destOrd="0" presId="urn:microsoft.com/office/officeart/2005/8/layout/hierarchy3"/>
    <dgm:cxn modelId="{8BB996C3-54D5-4CCC-B7BF-B8CCCD50C3CA}" srcId="{6ED7FA96-B450-4864-AD38-129F8EB3E420}" destId="{907547DF-32B2-4A91-A418-E4BBBE7DFA66}" srcOrd="0" destOrd="0" parTransId="{2E16DD33-9EC1-4439-8D73-0D8E3FB2A380}" sibTransId="{4179D340-3BF2-4929-BE55-A45A1C758446}"/>
    <dgm:cxn modelId="{CDF63014-9985-4D63-BBCA-B51238ED249C}" type="presOf" srcId="{F0D44060-0ED5-4981-8399-1B4B9A42141A}" destId="{A220727C-1562-41F2-B419-62CC0BB24DF6}" srcOrd="0" destOrd="0" presId="urn:microsoft.com/office/officeart/2005/8/layout/hierarchy3"/>
    <dgm:cxn modelId="{EAD24866-BD20-4ACE-8D63-943B49AB7A3F}" type="presParOf" srcId="{062B1F95-AFA8-406A-8F0C-E9894BF65225}" destId="{101C0BA7-DDA9-45A3-AC4E-9B297406D5D2}" srcOrd="0" destOrd="0" presId="urn:microsoft.com/office/officeart/2005/8/layout/hierarchy3"/>
    <dgm:cxn modelId="{24E63B11-0156-4DD6-8356-5013B9CBAC6E}" type="presParOf" srcId="{101C0BA7-DDA9-45A3-AC4E-9B297406D5D2}" destId="{DAE53168-3AB4-4928-9524-0A7F9A5BC5D6}" srcOrd="0" destOrd="0" presId="urn:microsoft.com/office/officeart/2005/8/layout/hierarchy3"/>
    <dgm:cxn modelId="{5AF9416F-5069-4C9B-A5B6-3CCA5EF67672}" type="presParOf" srcId="{DAE53168-3AB4-4928-9524-0A7F9A5BC5D6}" destId="{1F1BEFEE-57CC-4752-8D5E-73970B717FBB}" srcOrd="0" destOrd="0" presId="urn:microsoft.com/office/officeart/2005/8/layout/hierarchy3"/>
    <dgm:cxn modelId="{8DB43A75-45B3-4402-9F79-6950C86FF54E}" type="presParOf" srcId="{DAE53168-3AB4-4928-9524-0A7F9A5BC5D6}" destId="{7F683BED-2523-40A2-ADD2-9BDCFEA9A0EE}" srcOrd="1" destOrd="0" presId="urn:microsoft.com/office/officeart/2005/8/layout/hierarchy3"/>
    <dgm:cxn modelId="{D924829E-C376-4DE0-B58D-6DCC4F3434C8}" type="presParOf" srcId="{101C0BA7-DDA9-45A3-AC4E-9B297406D5D2}" destId="{9DAB61E3-7B32-45B7-B58D-AABCABBE7D3D}" srcOrd="1" destOrd="0" presId="urn:microsoft.com/office/officeart/2005/8/layout/hierarchy3"/>
    <dgm:cxn modelId="{3D5B4451-48F9-4484-AC1C-7C9424E87D4D}" type="presParOf" srcId="{9DAB61E3-7B32-45B7-B58D-AABCABBE7D3D}" destId="{378DA11B-64F7-4558-9F79-16DD127FD711}" srcOrd="0" destOrd="0" presId="urn:microsoft.com/office/officeart/2005/8/layout/hierarchy3"/>
    <dgm:cxn modelId="{7C5DC867-C803-4EC4-AB74-4409F80BCE86}" type="presParOf" srcId="{9DAB61E3-7B32-45B7-B58D-AABCABBE7D3D}" destId="{F8DA1E69-E90E-453C-8305-EE45260A4351}" srcOrd="1" destOrd="0" presId="urn:microsoft.com/office/officeart/2005/8/layout/hierarchy3"/>
    <dgm:cxn modelId="{7B0FAAC0-4445-42F0-A431-D4E32EB54C04}" type="presParOf" srcId="{9DAB61E3-7B32-45B7-B58D-AABCABBE7D3D}" destId="{550FDCF4-9119-467D-B3AA-7FDA349FF353}" srcOrd="2" destOrd="0" presId="urn:microsoft.com/office/officeart/2005/8/layout/hierarchy3"/>
    <dgm:cxn modelId="{8D41F425-B346-4182-AD0E-FBF17C7BA0C0}" type="presParOf" srcId="{9DAB61E3-7B32-45B7-B58D-AABCABBE7D3D}" destId="{A220727C-1562-41F2-B419-62CC0BB24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9918C0-A709-43DB-B163-C86559D85B9F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</dgm:pt>
    <dgm:pt modelId="{8EC254A7-C0C5-49A0-9C5F-9852A0178DFD}">
      <dgm:prSet phldrT="[Tekst]"/>
      <dgm:spPr/>
      <dgm:t>
        <a:bodyPr/>
        <a:lstStyle/>
        <a:p>
          <a:r>
            <a:rPr lang="nl-BE" dirty="0" smtClean="0"/>
            <a:t>Schepping</a:t>
          </a:r>
          <a:br>
            <a:rPr lang="nl-BE" dirty="0" smtClean="0"/>
          </a:br>
          <a:r>
            <a:rPr lang="nl-BE" dirty="0" smtClean="0"/>
            <a:t>Gods plan</a:t>
          </a:r>
          <a:endParaRPr lang="nl-BE" dirty="0"/>
        </a:p>
      </dgm:t>
    </dgm:pt>
    <dgm:pt modelId="{5B9F5067-2B2C-4E1C-8B88-0B2D9B6791C4}" type="parTrans" cxnId="{39AB9003-F85C-49B9-ADDC-DBD4E9775F71}">
      <dgm:prSet/>
      <dgm:spPr/>
      <dgm:t>
        <a:bodyPr/>
        <a:lstStyle/>
        <a:p>
          <a:endParaRPr lang="nl-BE"/>
        </a:p>
      </dgm:t>
    </dgm:pt>
    <dgm:pt modelId="{D4D88E6C-0CC8-46B3-BE90-2D5A52237955}" type="sibTrans" cxnId="{39AB9003-F85C-49B9-ADDC-DBD4E9775F71}">
      <dgm:prSet/>
      <dgm:spPr/>
      <dgm:t>
        <a:bodyPr/>
        <a:lstStyle/>
        <a:p>
          <a:endParaRPr lang="nl-BE"/>
        </a:p>
      </dgm:t>
    </dgm:pt>
    <dgm:pt modelId="{53DD828F-551C-474D-963C-30468145AD1E}">
      <dgm:prSet phldrT="[Tekst]"/>
      <dgm:spPr/>
      <dgm:t>
        <a:bodyPr/>
        <a:lstStyle/>
        <a:p>
          <a:r>
            <a:rPr lang="nl-BE" dirty="0" smtClean="0"/>
            <a:t>Nieuwe schepping</a:t>
          </a:r>
          <a:endParaRPr lang="nl-BE" dirty="0"/>
        </a:p>
      </dgm:t>
    </dgm:pt>
    <dgm:pt modelId="{C32A1075-FE2C-445C-BFB9-47B34194BF45}" type="parTrans" cxnId="{03543AA9-A0D5-423A-A08D-C49BC76F1E73}">
      <dgm:prSet/>
      <dgm:spPr/>
      <dgm:t>
        <a:bodyPr/>
        <a:lstStyle/>
        <a:p>
          <a:endParaRPr lang="nl-BE"/>
        </a:p>
      </dgm:t>
    </dgm:pt>
    <dgm:pt modelId="{BDE1F9F2-6372-4D38-80F5-095D3DF67AE1}" type="sibTrans" cxnId="{03543AA9-A0D5-423A-A08D-C49BC76F1E73}">
      <dgm:prSet/>
      <dgm:spPr/>
      <dgm:t>
        <a:bodyPr/>
        <a:lstStyle/>
        <a:p>
          <a:endParaRPr lang="nl-BE"/>
        </a:p>
      </dgm:t>
    </dgm:pt>
    <dgm:pt modelId="{8C7B98C0-7694-4AFE-A88A-36A4004A5C92}">
      <dgm:prSet phldrT="[Tekst]"/>
      <dgm:spPr/>
      <dgm:t>
        <a:bodyPr/>
        <a:lstStyle/>
        <a:p>
          <a:r>
            <a:rPr lang="nl-BE" dirty="0" smtClean="0"/>
            <a:t>Verlossing en vernieuwing</a:t>
          </a:r>
          <a:endParaRPr lang="nl-BE" dirty="0"/>
        </a:p>
      </dgm:t>
    </dgm:pt>
    <dgm:pt modelId="{44BBA167-0780-44A7-A22B-66FE81297ABB}" type="parTrans" cxnId="{0A5A2CE7-F2E4-4244-9E60-9A4FF7DD978D}">
      <dgm:prSet/>
      <dgm:spPr/>
      <dgm:t>
        <a:bodyPr/>
        <a:lstStyle/>
        <a:p>
          <a:endParaRPr lang="nl-BE"/>
        </a:p>
      </dgm:t>
    </dgm:pt>
    <dgm:pt modelId="{4630F01A-AF4C-4975-B99A-BB8A876A9A35}" type="sibTrans" cxnId="{0A5A2CE7-F2E4-4244-9E60-9A4FF7DD978D}">
      <dgm:prSet/>
      <dgm:spPr/>
      <dgm:t>
        <a:bodyPr/>
        <a:lstStyle/>
        <a:p>
          <a:endParaRPr lang="nl-BE"/>
        </a:p>
      </dgm:t>
    </dgm:pt>
    <dgm:pt modelId="{C941B311-3414-4B5A-A692-665913FAF5C0}" type="pres">
      <dgm:prSet presAssocID="{869918C0-A709-43DB-B163-C86559D85B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05CAFCF-7C7F-48DE-B443-DE4C49888FDB}" type="pres">
      <dgm:prSet presAssocID="{53DD828F-551C-474D-963C-30468145AD1E}" presName="Accent3" presStyleCnt="0"/>
      <dgm:spPr/>
    </dgm:pt>
    <dgm:pt modelId="{4D91D7EA-90C3-40D5-945F-3DEA5E90D660}" type="pres">
      <dgm:prSet presAssocID="{53DD828F-551C-474D-963C-30468145AD1E}" presName="Accent" presStyleLbl="node1" presStyleIdx="0" presStyleCnt="3"/>
      <dgm:spPr/>
    </dgm:pt>
    <dgm:pt modelId="{D08DFE20-06F9-4DC0-9E4C-DECFDC059E5F}" type="pres">
      <dgm:prSet presAssocID="{53DD828F-551C-474D-963C-30468145AD1E}" presName="ParentBackground3" presStyleCnt="0"/>
      <dgm:spPr/>
    </dgm:pt>
    <dgm:pt modelId="{7F8D2F4C-AADB-409B-B3DF-CE6C9AA83D76}" type="pres">
      <dgm:prSet presAssocID="{53DD828F-551C-474D-963C-30468145AD1E}" presName="ParentBackground" presStyleLbl="fgAcc1" presStyleIdx="0" presStyleCnt="3"/>
      <dgm:spPr/>
      <dgm:t>
        <a:bodyPr/>
        <a:lstStyle/>
        <a:p>
          <a:endParaRPr lang="nl-BE"/>
        </a:p>
      </dgm:t>
    </dgm:pt>
    <dgm:pt modelId="{C0829439-A123-47B8-A895-7C69C3B0E6D8}" type="pres">
      <dgm:prSet presAssocID="{53DD828F-551C-474D-963C-30468145AD1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5D0B70E-16C2-4849-89A3-1B9CA154AB4B}" type="pres">
      <dgm:prSet presAssocID="{8C7B98C0-7694-4AFE-A88A-36A4004A5C92}" presName="Accent2" presStyleCnt="0"/>
      <dgm:spPr/>
    </dgm:pt>
    <dgm:pt modelId="{B98A7A87-7AEC-4732-B664-48E5EF068B20}" type="pres">
      <dgm:prSet presAssocID="{8C7B98C0-7694-4AFE-A88A-36A4004A5C92}" presName="Accent" presStyleLbl="node1" presStyleIdx="1" presStyleCnt="3"/>
      <dgm:spPr/>
    </dgm:pt>
    <dgm:pt modelId="{F8B1C1AA-8379-463B-9617-CCE0162C66C6}" type="pres">
      <dgm:prSet presAssocID="{8C7B98C0-7694-4AFE-A88A-36A4004A5C92}" presName="ParentBackground2" presStyleCnt="0"/>
      <dgm:spPr/>
    </dgm:pt>
    <dgm:pt modelId="{E1618750-3B03-41A9-8155-3F892E77F0EC}" type="pres">
      <dgm:prSet presAssocID="{8C7B98C0-7694-4AFE-A88A-36A4004A5C92}" presName="ParentBackground" presStyleLbl="fgAcc1" presStyleIdx="1" presStyleCnt="3"/>
      <dgm:spPr/>
      <dgm:t>
        <a:bodyPr/>
        <a:lstStyle/>
        <a:p>
          <a:endParaRPr lang="nl-BE"/>
        </a:p>
      </dgm:t>
    </dgm:pt>
    <dgm:pt modelId="{0F60F5D7-8D8A-4891-BD16-7A9C050599F7}" type="pres">
      <dgm:prSet presAssocID="{8C7B98C0-7694-4AFE-A88A-36A4004A5C9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54026B9-CDDC-45BA-A71A-4B61887A228D}" type="pres">
      <dgm:prSet presAssocID="{8EC254A7-C0C5-49A0-9C5F-9852A0178DFD}" presName="Accent1" presStyleCnt="0"/>
      <dgm:spPr/>
    </dgm:pt>
    <dgm:pt modelId="{59EA8546-F306-4F60-AE47-0DCF99FE100B}" type="pres">
      <dgm:prSet presAssocID="{8EC254A7-C0C5-49A0-9C5F-9852A0178DFD}" presName="Accent" presStyleLbl="node1" presStyleIdx="2" presStyleCnt="3"/>
      <dgm:spPr/>
    </dgm:pt>
    <dgm:pt modelId="{63F1575F-EA11-4DAB-8DC8-6D515610B82F}" type="pres">
      <dgm:prSet presAssocID="{8EC254A7-C0C5-49A0-9C5F-9852A0178DFD}" presName="ParentBackground1" presStyleCnt="0"/>
      <dgm:spPr/>
    </dgm:pt>
    <dgm:pt modelId="{96FB608E-8E85-4477-9F6C-04BCD83C5175}" type="pres">
      <dgm:prSet presAssocID="{8EC254A7-C0C5-49A0-9C5F-9852A0178DFD}" presName="ParentBackground" presStyleLbl="fgAcc1" presStyleIdx="2" presStyleCnt="3"/>
      <dgm:spPr/>
      <dgm:t>
        <a:bodyPr/>
        <a:lstStyle/>
        <a:p>
          <a:endParaRPr lang="nl-BE"/>
        </a:p>
      </dgm:t>
    </dgm:pt>
    <dgm:pt modelId="{27BDD678-52FA-46A0-84E8-FF3473961C4D}" type="pres">
      <dgm:prSet presAssocID="{8EC254A7-C0C5-49A0-9C5F-9852A0178DF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09B32E0-3A08-49A2-B95C-8746C6F56180}" type="presOf" srcId="{53DD828F-551C-474D-963C-30468145AD1E}" destId="{7F8D2F4C-AADB-409B-B3DF-CE6C9AA83D76}" srcOrd="0" destOrd="0" presId="urn:microsoft.com/office/officeart/2011/layout/CircleProcess"/>
    <dgm:cxn modelId="{2918B645-AA06-4B5D-8A17-A8E642B69FAD}" type="presOf" srcId="{8EC254A7-C0C5-49A0-9C5F-9852A0178DFD}" destId="{27BDD678-52FA-46A0-84E8-FF3473961C4D}" srcOrd="1" destOrd="0" presId="urn:microsoft.com/office/officeart/2011/layout/CircleProcess"/>
    <dgm:cxn modelId="{03543AA9-A0D5-423A-A08D-C49BC76F1E73}" srcId="{869918C0-A709-43DB-B163-C86559D85B9F}" destId="{53DD828F-551C-474D-963C-30468145AD1E}" srcOrd="2" destOrd="0" parTransId="{C32A1075-FE2C-445C-BFB9-47B34194BF45}" sibTransId="{BDE1F9F2-6372-4D38-80F5-095D3DF67AE1}"/>
    <dgm:cxn modelId="{BF7E3C45-A997-4E7E-B6D6-2EE2C7210236}" type="presOf" srcId="{8EC254A7-C0C5-49A0-9C5F-9852A0178DFD}" destId="{96FB608E-8E85-4477-9F6C-04BCD83C5175}" srcOrd="0" destOrd="0" presId="urn:microsoft.com/office/officeart/2011/layout/CircleProcess"/>
    <dgm:cxn modelId="{F3FEDE89-776D-49AD-B4AA-2651A307D8B4}" type="presOf" srcId="{8C7B98C0-7694-4AFE-A88A-36A4004A5C92}" destId="{0F60F5D7-8D8A-4891-BD16-7A9C050599F7}" srcOrd="1" destOrd="0" presId="urn:microsoft.com/office/officeart/2011/layout/CircleProcess"/>
    <dgm:cxn modelId="{69E9974E-22B3-4C10-9B47-59D425285B9E}" type="presOf" srcId="{8C7B98C0-7694-4AFE-A88A-36A4004A5C92}" destId="{E1618750-3B03-41A9-8155-3F892E77F0EC}" srcOrd="0" destOrd="0" presId="urn:microsoft.com/office/officeart/2011/layout/CircleProcess"/>
    <dgm:cxn modelId="{0A5A2CE7-F2E4-4244-9E60-9A4FF7DD978D}" srcId="{869918C0-A709-43DB-B163-C86559D85B9F}" destId="{8C7B98C0-7694-4AFE-A88A-36A4004A5C92}" srcOrd="1" destOrd="0" parTransId="{44BBA167-0780-44A7-A22B-66FE81297ABB}" sibTransId="{4630F01A-AF4C-4975-B99A-BB8A876A9A35}"/>
    <dgm:cxn modelId="{39AB9003-F85C-49B9-ADDC-DBD4E9775F71}" srcId="{869918C0-A709-43DB-B163-C86559D85B9F}" destId="{8EC254A7-C0C5-49A0-9C5F-9852A0178DFD}" srcOrd="0" destOrd="0" parTransId="{5B9F5067-2B2C-4E1C-8B88-0B2D9B6791C4}" sibTransId="{D4D88E6C-0CC8-46B3-BE90-2D5A52237955}"/>
    <dgm:cxn modelId="{A500994D-E315-4A52-A0AA-B425608AD69A}" type="presOf" srcId="{53DD828F-551C-474D-963C-30468145AD1E}" destId="{C0829439-A123-47B8-A895-7C69C3B0E6D8}" srcOrd="1" destOrd="0" presId="urn:microsoft.com/office/officeart/2011/layout/CircleProcess"/>
    <dgm:cxn modelId="{6895899F-6D9B-4D0E-B695-D2409819A954}" type="presOf" srcId="{869918C0-A709-43DB-B163-C86559D85B9F}" destId="{C941B311-3414-4B5A-A692-665913FAF5C0}" srcOrd="0" destOrd="0" presId="urn:microsoft.com/office/officeart/2011/layout/CircleProcess"/>
    <dgm:cxn modelId="{73F71E56-F4D2-40CB-93B2-E201E06AE070}" type="presParOf" srcId="{C941B311-3414-4B5A-A692-665913FAF5C0}" destId="{F05CAFCF-7C7F-48DE-B443-DE4C49888FDB}" srcOrd="0" destOrd="0" presId="urn:microsoft.com/office/officeart/2011/layout/CircleProcess"/>
    <dgm:cxn modelId="{00CFAE82-CD92-4FE3-85F0-629433BB6FF9}" type="presParOf" srcId="{F05CAFCF-7C7F-48DE-B443-DE4C49888FDB}" destId="{4D91D7EA-90C3-40D5-945F-3DEA5E90D660}" srcOrd="0" destOrd="0" presId="urn:microsoft.com/office/officeart/2011/layout/CircleProcess"/>
    <dgm:cxn modelId="{87BE8440-D2AC-4315-9286-BB89A6E102CD}" type="presParOf" srcId="{C941B311-3414-4B5A-A692-665913FAF5C0}" destId="{D08DFE20-06F9-4DC0-9E4C-DECFDC059E5F}" srcOrd="1" destOrd="0" presId="urn:microsoft.com/office/officeart/2011/layout/CircleProcess"/>
    <dgm:cxn modelId="{DCFAE65A-A800-402D-BA9E-05690DE7DBBF}" type="presParOf" srcId="{D08DFE20-06F9-4DC0-9E4C-DECFDC059E5F}" destId="{7F8D2F4C-AADB-409B-B3DF-CE6C9AA83D76}" srcOrd="0" destOrd="0" presId="urn:microsoft.com/office/officeart/2011/layout/CircleProcess"/>
    <dgm:cxn modelId="{9A20F6A9-5184-43C4-8297-BB55049C9E9B}" type="presParOf" srcId="{C941B311-3414-4B5A-A692-665913FAF5C0}" destId="{C0829439-A123-47B8-A895-7C69C3B0E6D8}" srcOrd="2" destOrd="0" presId="urn:microsoft.com/office/officeart/2011/layout/CircleProcess"/>
    <dgm:cxn modelId="{DF2A46E5-1C09-482A-8948-628CB6D9F0AA}" type="presParOf" srcId="{C941B311-3414-4B5A-A692-665913FAF5C0}" destId="{E5D0B70E-16C2-4849-89A3-1B9CA154AB4B}" srcOrd="3" destOrd="0" presId="urn:microsoft.com/office/officeart/2011/layout/CircleProcess"/>
    <dgm:cxn modelId="{313263A0-BC8A-45EF-8E60-81EAE5D8F1E0}" type="presParOf" srcId="{E5D0B70E-16C2-4849-89A3-1B9CA154AB4B}" destId="{B98A7A87-7AEC-4732-B664-48E5EF068B20}" srcOrd="0" destOrd="0" presId="urn:microsoft.com/office/officeart/2011/layout/CircleProcess"/>
    <dgm:cxn modelId="{26F3A48A-6523-448B-A5FF-8EC4A6C440D6}" type="presParOf" srcId="{C941B311-3414-4B5A-A692-665913FAF5C0}" destId="{F8B1C1AA-8379-463B-9617-CCE0162C66C6}" srcOrd="4" destOrd="0" presId="urn:microsoft.com/office/officeart/2011/layout/CircleProcess"/>
    <dgm:cxn modelId="{A30B611C-A48B-4A78-9752-9D2B4DECB14B}" type="presParOf" srcId="{F8B1C1AA-8379-463B-9617-CCE0162C66C6}" destId="{E1618750-3B03-41A9-8155-3F892E77F0EC}" srcOrd="0" destOrd="0" presId="urn:microsoft.com/office/officeart/2011/layout/CircleProcess"/>
    <dgm:cxn modelId="{DCD69F71-4007-4998-9BAB-B15BB6515C04}" type="presParOf" srcId="{C941B311-3414-4B5A-A692-665913FAF5C0}" destId="{0F60F5D7-8D8A-4891-BD16-7A9C050599F7}" srcOrd="5" destOrd="0" presId="urn:microsoft.com/office/officeart/2011/layout/CircleProcess"/>
    <dgm:cxn modelId="{12812DC1-F05B-40C8-9E76-8ED7E0208F16}" type="presParOf" srcId="{C941B311-3414-4B5A-A692-665913FAF5C0}" destId="{454026B9-CDDC-45BA-A71A-4B61887A228D}" srcOrd="6" destOrd="0" presId="urn:microsoft.com/office/officeart/2011/layout/CircleProcess"/>
    <dgm:cxn modelId="{0138E94B-7510-430F-A8B3-04FFC146D564}" type="presParOf" srcId="{454026B9-CDDC-45BA-A71A-4B61887A228D}" destId="{59EA8546-F306-4F60-AE47-0DCF99FE100B}" srcOrd="0" destOrd="0" presId="urn:microsoft.com/office/officeart/2011/layout/CircleProcess"/>
    <dgm:cxn modelId="{EC63E001-06E4-4BA7-BC48-A19BD9C0FA4A}" type="presParOf" srcId="{C941B311-3414-4B5A-A692-665913FAF5C0}" destId="{63F1575F-EA11-4DAB-8DC8-6D515610B82F}" srcOrd="7" destOrd="0" presId="urn:microsoft.com/office/officeart/2011/layout/CircleProcess"/>
    <dgm:cxn modelId="{95777F82-1A46-4671-B661-B094EEDC0C51}" type="presParOf" srcId="{63F1575F-EA11-4DAB-8DC8-6D515610B82F}" destId="{96FB608E-8E85-4477-9F6C-04BCD83C5175}" srcOrd="0" destOrd="0" presId="urn:microsoft.com/office/officeart/2011/layout/CircleProcess"/>
    <dgm:cxn modelId="{BF4712AC-5FB5-4751-8672-D53CE2C94335}" type="presParOf" srcId="{C941B311-3414-4B5A-A692-665913FAF5C0}" destId="{27BDD678-52FA-46A0-84E8-FF3473961C4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D6E2-28B9-435D-A75E-89C9AA3BB1BC}">
      <dsp:nvSpPr>
        <dsp:cNvPr id="0" name=""/>
        <dsp:cNvSpPr/>
      </dsp:nvSpPr>
      <dsp:spPr>
        <a:xfrm>
          <a:off x="7065662" y="958662"/>
          <a:ext cx="1611085" cy="1611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B9EBFD-B1C3-4FF7-9F16-3ED7FE704C13}">
      <dsp:nvSpPr>
        <dsp:cNvPr id="0" name=""/>
        <dsp:cNvSpPr/>
      </dsp:nvSpPr>
      <dsp:spPr>
        <a:xfrm>
          <a:off x="7118822" y="1012383"/>
          <a:ext cx="1503908" cy="150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Job 38-39</a:t>
          </a:r>
          <a:endParaRPr lang="nl-BE" sz="1500" kern="1200" dirty="0"/>
        </a:p>
      </dsp:txBody>
      <dsp:txXfrm>
        <a:off x="7334034" y="1227267"/>
        <a:ext cx="1074343" cy="1074138"/>
      </dsp:txXfrm>
    </dsp:sp>
    <dsp:sp modelId="{EF47FD01-052C-4445-A946-7824A0360D50}">
      <dsp:nvSpPr>
        <dsp:cNvPr id="0" name=""/>
        <dsp:cNvSpPr/>
      </dsp:nvSpPr>
      <dsp:spPr>
        <a:xfrm rot="2700000">
          <a:off x="5399795" y="958746"/>
          <a:ext cx="1610899" cy="161089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576B48-60E9-464B-A784-30A26A3A5A28}">
      <dsp:nvSpPr>
        <dsp:cNvPr id="0" name=""/>
        <dsp:cNvSpPr/>
      </dsp:nvSpPr>
      <dsp:spPr>
        <a:xfrm>
          <a:off x="5454576" y="1012383"/>
          <a:ext cx="1503908" cy="150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Psalmen 104,136,148</a:t>
          </a:r>
          <a:endParaRPr lang="nl-BE" sz="1500" kern="1200" dirty="0"/>
        </a:p>
      </dsp:txBody>
      <dsp:txXfrm>
        <a:off x="5668931" y="1227267"/>
        <a:ext cx="1074343" cy="1074138"/>
      </dsp:txXfrm>
    </dsp:sp>
    <dsp:sp modelId="{210A45FC-8E09-420E-A97E-41590E9316F7}">
      <dsp:nvSpPr>
        <dsp:cNvPr id="0" name=""/>
        <dsp:cNvSpPr/>
      </dsp:nvSpPr>
      <dsp:spPr>
        <a:xfrm rot="2700000">
          <a:off x="3735549" y="958746"/>
          <a:ext cx="1610899" cy="1610899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A6AC6C-FFE9-4ABD-8B4B-9B95D8330EC9}">
      <dsp:nvSpPr>
        <dsp:cNvPr id="0" name=""/>
        <dsp:cNvSpPr/>
      </dsp:nvSpPr>
      <dsp:spPr>
        <a:xfrm>
          <a:off x="3789473" y="1012383"/>
          <a:ext cx="1503908" cy="150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Jesaja 40-45</a:t>
          </a:r>
          <a:endParaRPr lang="nl-BE" sz="1500" kern="1200" dirty="0"/>
        </a:p>
      </dsp:txBody>
      <dsp:txXfrm>
        <a:off x="4003828" y="1227267"/>
        <a:ext cx="1074343" cy="1074138"/>
      </dsp:txXfrm>
    </dsp:sp>
    <dsp:sp modelId="{949BB592-DEC4-4C6A-8BA6-6217A191E6EE}">
      <dsp:nvSpPr>
        <dsp:cNvPr id="0" name=""/>
        <dsp:cNvSpPr/>
      </dsp:nvSpPr>
      <dsp:spPr>
        <a:xfrm rot="2700000">
          <a:off x="2070446" y="958746"/>
          <a:ext cx="1610899" cy="1610899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D979C5-6649-4134-939D-2296285B2691}">
      <dsp:nvSpPr>
        <dsp:cNvPr id="0" name=""/>
        <dsp:cNvSpPr/>
      </dsp:nvSpPr>
      <dsp:spPr>
        <a:xfrm>
          <a:off x="2124370" y="1012383"/>
          <a:ext cx="1503908" cy="150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Exodus 20</a:t>
          </a:r>
          <a:endParaRPr lang="nl-BE" sz="1500" kern="1200" dirty="0"/>
        </a:p>
      </dsp:txBody>
      <dsp:txXfrm>
        <a:off x="2339582" y="1227267"/>
        <a:ext cx="1074343" cy="1074138"/>
      </dsp:txXfrm>
    </dsp:sp>
    <dsp:sp modelId="{91D17A01-96C0-4C26-8760-6CB2037E67EA}">
      <dsp:nvSpPr>
        <dsp:cNvPr id="0" name=""/>
        <dsp:cNvSpPr/>
      </dsp:nvSpPr>
      <dsp:spPr>
        <a:xfrm rot="2700000">
          <a:off x="405343" y="958746"/>
          <a:ext cx="1610899" cy="1610899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7D1549-CBF7-48AF-ACD4-C940C42299E6}">
      <dsp:nvSpPr>
        <dsp:cNvPr id="0" name=""/>
        <dsp:cNvSpPr/>
      </dsp:nvSpPr>
      <dsp:spPr>
        <a:xfrm>
          <a:off x="459267" y="1012383"/>
          <a:ext cx="1503908" cy="150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Genesis 1-2</a:t>
          </a:r>
          <a:endParaRPr lang="nl-BE" sz="1500" kern="1200" dirty="0"/>
        </a:p>
      </dsp:txBody>
      <dsp:txXfrm>
        <a:off x="674479" y="1227267"/>
        <a:ext cx="1074343" cy="1074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4331-523F-4761-A206-F03807F7C764}">
      <dsp:nvSpPr>
        <dsp:cNvPr id="0" name=""/>
        <dsp:cNvSpPr/>
      </dsp:nvSpPr>
      <dsp:spPr>
        <a:xfrm>
          <a:off x="5977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1</a:t>
          </a:r>
          <a:endParaRPr lang="nl-BE" sz="5200" kern="1200" dirty="0"/>
        </a:p>
      </dsp:txBody>
      <dsp:txXfrm>
        <a:off x="5977" y="0"/>
        <a:ext cx="1103039" cy="1081087"/>
      </dsp:txXfrm>
    </dsp:sp>
    <dsp:sp modelId="{5A75118C-744C-4A41-8ED6-D2BE820CF796}">
      <dsp:nvSpPr>
        <dsp:cNvPr id="0" name=""/>
        <dsp:cNvSpPr/>
      </dsp:nvSpPr>
      <dsp:spPr>
        <a:xfrm>
          <a:off x="116281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A</a:t>
          </a:r>
          <a:endParaRPr lang="nl-BE" sz="3300" kern="1200" dirty="0"/>
        </a:p>
      </dsp:txBody>
      <dsp:txXfrm>
        <a:off x="137017" y="1102131"/>
        <a:ext cx="840959" cy="666496"/>
      </dsp:txXfrm>
    </dsp:sp>
    <dsp:sp modelId="{D178B11D-F360-4B70-A694-FCB8CE3364AB}">
      <dsp:nvSpPr>
        <dsp:cNvPr id="0" name=""/>
        <dsp:cNvSpPr/>
      </dsp:nvSpPr>
      <dsp:spPr>
        <a:xfrm>
          <a:off x="116281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337599"/>
            <a:satOff val="125"/>
            <a:lumOff val="3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Y</a:t>
          </a:r>
          <a:endParaRPr lang="nl-BE" sz="3300" kern="1200" dirty="0"/>
        </a:p>
      </dsp:txBody>
      <dsp:txXfrm>
        <a:off x="137017" y="1919017"/>
        <a:ext cx="840959" cy="666496"/>
      </dsp:txXfrm>
    </dsp:sp>
    <dsp:sp modelId="{BF9F14D3-9885-42A6-BE97-31F16F249B06}">
      <dsp:nvSpPr>
        <dsp:cNvPr id="0" name=""/>
        <dsp:cNvSpPr/>
      </dsp:nvSpPr>
      <dsp:spPr>
        <a:xfrm>
          <a:off x="116281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675199"/>
            <a:satOff val="250"/>
            <a:lumOff val="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1-1</a:t>
          </a:r>
          <a:endParaRPr lang="nl-BE" sz="3300" kern="1200" dirty="0"/>
        </a:p>
      </dsp:txBody>
      <dsp:txXfrm>
        <a:off x="137017" y="2735903"/>
        <a:ext cx="840959" cy="666496"/>
      </dsp:txXfrm>
    </dsp:sp>
    <dsp:sp modelId="{AA9768BC-80C8-4104-B59B-5A1F3A024D4D}">
      <dsp:nvSpPr>
        <dsp:cNvPr id="0" name=""/>
        <dsp:cNvSpPr/>
      </dsp:nvSpPr>
      <dsp:spPr>
        <a:xfrm>
          <a:off x="1191744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2</a:t>
          </a:r>
          <a:endParaRPr lang="nl-BE" sz="5200" kern="1200" dirty="0"/>
        </a:p>
      </dsp:txBody>
      <dsp:txXfrm>
        <a:off x="1191744" y="0"/>
        <a:ext cx="1103039" cy="1081087"/>
      </dsp:txXfrm>
    </dsp:sp>
    <dsp:sp modelId="{DFCB0859-E32C-4A39-9CBB-F5744CE44055}">
      <dsp:nvSpPr>
        <dsp:cNvPr id="0" name=""/>
        <dsp:cNvSpPr/>
      </dsp:nvSpPr>
      <dsp:spPr>
        <a:xfrm>
          <a:off x="1302048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1012798"/>
            <a:satOff val="375"/>
            <a:lumOff val="11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B</a:t>
          </a:r>
          <a:endParaRPr lang="nl-BE" sz="3300" kern="1200" dirty="0"/>
        </a:p>
      </dsp:txBody>
      <dsp:txXfrm>
        <a:off x="1322784" y="1102131"/>
        <a:ext cx="840959" cy="666496"/>
      </dsp:txXfrm>
    </dsp:sp>
    <dsp:sp modelId="{34B0C34B-591D-4AC9-B185-53FB445DAD5C}">
      <dsp:nvSpPr>
        <dsp:cNvPr id="0" name=""/>
        <dsp:cNvSpPr/>
      </dsp:nvSpPr>
      <dsp:spPr>
        <a:xfrm>
          <a:off x="1302048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1350398"/>
            <a:satOff val="500"/>
            <a:lumOff val="1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Y</a:t>
          </a:r>
          <a:endParaRPr lang="nl-BE" sz="3300" kern="1200" dirty="0"/>
        </a:p>
      </dsp:txBody>
      <dsp:txXfrm>
        <a:off x="1322784" y="1919017"/>
        <a:ext cx="840959" cy="666496"/>
      </dsp:txXfrm>
    </dsp:sp>
    <dsp:sp modelId="{441406DD-03C9-4EC0-BB94-111DF01584FB}">
      <dsp:nvSpPr>
        <dsp:cNvPr id="0" name=""/>
        <dsp:cNvSpPr/>
      </dsp:nvSpPr>
      <dsp:spPr>
        <a:xfrm>
          <a:off x="1302048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1-1</a:t>
          </a:r>
          <a:endParaRPr lang="nl-BE" sz="3300" kern="1200" dirty="0"/>
        </a:p>
      </dsp:txBody>
      <dsp:txXfrm>
        <a:off x="1322784" y="2735903"/>
        <a:ext cx="840959" cy="666496"/>
      </dsp:txXfrm>
    </dsp:sp>
    <dsp:sp modelId="{1DD1EF37-16B2-4DBB-BFA8-1687BF274818}">
      <dsp:nvSpPr>
        <dsp:cNvPr id="0" name=""/>
        <dsp:cNvSpPr/>
      </dsp:nvSpPr>
      <dsp:spPr>
        <a:xfrm>
          <a:off x="2377512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3</a:t>
          </a:r>
          <a:endParaRPr lang="nl-BE" sz="5200" kern="1200" dirty="0"/>
        </a:p>
      </dsp:txBody>
      <dsp:txXfrm>
        <a:off x="2377512" y="0"/>
        <a:ext cx="1103039" cy="1081087"/>
      </dsp:txXfrm>
    </dsp:sp>
    <dsp:sp modelId="{8F5950DD-0874-4B68-AF0B-CC8979125066}">
      <dsp:nvSpPr>
        <dsp:cNvPr id="0" name=""/>
        <dsp:cNvSpPr/>
      </dsp:nvSpPr>
      <dsp:spPr>
        <a:xfrm>
          <a:off x="2487816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2025597"/>
            <a:satOff val="750"/>
            <a:lumOff val="2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C</a:t>
          </a:r>
          <a:endParaRPr lang="nl-BE" sz="3300" kern="1200" dirty="0"/>
        </a:p>
      </dsp:txBody>
      <dsp:txXfrm>
        <a:off x="2508552" y="1102131"/>
        <a:ext cx="840959" cy="666496"/>
      </dsp:txXfrm>
    </dsp:sp>
    <dsp:sp modelId="{B772A0B0-D22F-464F-8DC6-7EE59ECFFF30}">
      <dsp:nvSpPr>
        <dsp:cNvPr id="0" name=""/>
        <dsp:cNvSpPr/>
      </dsp:nvSpPr>
      <dsp:spPr>
        <a:xfrm>
          <a:off x="2487816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2363196"/>
            <a:satOff val="875"/>
            <a:lumOff val="2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Y</a:t>
          </a:r>
          <a:endParaRPr lang="nl-BE" sz="3300" kern="1200" dirty="0"/>
        </a:p>
      </dsp:txBody>
      <dsp:txXfrm>
        <a:off x="2508552" y="1919017"/>
        <a:ext cx="840959" cy="666496"/>
      </dsp:txXfrm>
    </dsp:sp>
    <dsp:sp modelId="{7DCE7CB1-DC23-4CFC-813E-50E7C2DBC33A}">
      <dsp:nvSpPr>
        <dsp:cNvPr id="0" name=""/>
        <dsp:cNvSpPr/>
      </dsp:nvSpPr>
      <dsp:spPr>
        <a:xfrm>
          <a:off x="2487816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2700796"/>
            <a:satOff val="1000"/>
            <a:lumOff val="3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1-1</a:t>
          </a:r>
          <a:endParaRPr lang="nl-BE" sz="3300" kern="1200" dirty="0"/>
        </a:p>
      </dsp:txBody>
      <dsp:txXfrm>
        <a:off x="2508552" y="2735903"/>
        <a:ext cx="840959" cy="666496"/>
      </dsp:txXfrm>
    </dsp:sp>
    <dsp:sp modelId="{63B2CBB0-3278-4FC6-84F1-410D43B64702}">
      <dsp:nvSpPr>
        <dsp:cNvPr id="0" name=""/>
        <dsp:cNvSpPr/>
      </dsp:nvSpPr>
      <dsp:spPr>
        <a:xfrm>
          <a:off x="3563280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4</a:t>
          </a:r>
          <a:endParaRPr lang="nl-BE" sz="5200" kern="1200" dirty="0"/>
        </a:p>
      </dsp:txBody>
      <dsp:txXfrm>
        <a:off x="3563280" y="0"/>
        <a:ext cx="1103039" cy="1081087"/>
      </dsp:txXfrm>
    </dsp:sp>
    <dsp:sp modelId="{76648159-A331-465F-B78F-4E5E9121EB93}">
      <dsp:nvSpPr>
        <dsp:cNvPr id="0" name=""/>
        <dsp:cNvSpPr/>
      </dsp:nvSpPr>
      <dsp:spPr>
        <a:xfrm>
          <a:off x="3673584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3038395"/>
            <a:satOff val="1125"/>
            <a:lumOff val="3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A’</a:t>
          </a:r>
          <a:endParaRPr lang="nl-BE" sz="3300" kern="1200" dirty="0"/>
        </a:p>
      </dsp:txBody>
      <dsp:txXfrm>
        <a:off x="3694320" y="1102131"/>
        <a:ext cx="840959" cy="666496"/>
      </dsp:txXfrm>
    </dsp:sp>
    <dsp:sp modelId="{C3F8C08C-7C9E-4264-A9B4-86F086ECEB78}">
      <dsp:nvSpPr>
        <dsp:cNvPr id="0" name=""/>
        <dsp:cNvSpPr/>
      </dsp:nvSpPr>
      <dsp:spPr>
        <a:xfrm>
          <a:off x="3673584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Z</a:t>
          </a:r>
          <a:endParaRPr lang="nl-BE" sz="3300" kern="1200" dirty="0"/>
        </a:p>
      </dsp:txBody>
      <dsp:txXfrm>
        <a:off x="3694320" y="1919017"/>
        <a:ext cx="840959" cy="666496"/>
      </dsp:txXfrm>
    </dsp:sp>
    <dsp:sp modelId="{6F06F234-07D3-47B2-95C4-230F476617F0}">
      <dsp:nvSpPr>
        <dsp:cNvPr id="0" name=""/>
        <dsp:cNvSpPr/>
      </dsp:nvSpPr>
      <dsp:spPr>
        <a:xfrm>
          <a:off x="3673584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3713594"/>
            <a:satOff val="1376"/>
            <a:lumOff val="42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1+1</a:t>
          </a:r>
          <a:endParaRPr lang="nl-BE" sz="3300" kern="1200" dirty="0"/>
        </a:p>
      </dsp:txBody>
      <dsp:txXfrm>
        <a:off x="3694320" y="2735903"/>
        <a:ext cx="840959" cy="666496"/>
      </dsp:txXfrm>
    </dsp:sp>
    <dsp:sp modelId="{BF423FCC-7714-4742-AE82-D33147FDEB18}">
      <dsp:nvSpPr>
        <dsp:cNvPr id="0" name=""/>
        <dsp:cNvSpPr/>
      </dsp:nvSpPr>
      <dsp:spPr>
        <a:xfrm>
          <a:off x="4749047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5</a:t>
          </a:r>
          <a:endParaRPr lang="nl-BE" sz="5200" kern="1200" dirty="0"/>
        </a:p>
      </dsp:txBody>
      <dsp:txXfrm>
        <a:off x="4749047" y="0"/>
        <a:ext cx="1103039" cy="1081087"/>
      </dsp:txXfrm>
    </dsp:sp>
    <dsp:sp modelId="{F54F2347-371A-4704-A766-D080BD3D5681}">
      <dsp:nvSpPr>
        <dsp:cNvPr id="0" name=""/>
        <dsp:cNvSpPr/>
      </dsp:nvSpPr>
      <dsp:spPr>
        <a:xfrm>
          <a:off x="4859351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4051194"/>
            <a:satOff val="1501"/>
            <a:lumOff val="4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B’</a:t>
          </a:r>
          <a:endParaRPr lang="nl-BE" sz="3300" kern="1200" dirty="0"/>
        </a:p>
      </dsp:txBody>
      <dsp:txXfrm>
        <a:off x="4880087" y="1102131"/>
        <a:ext cx="840959" cy="666496"/>
      </dsp:txXfrm>
    </dsp:sp>
    <dsp:sp modelId="{FE954824-06FF-46D2-800F-68F5860D393A}">
      <dsp:nvSpPr>
        <dsp:cNvPr id="0" name=""/>
        <dsp:cNvSpPr/>
      </dsp:nvSpPr>
      <dsp:spPr>
        <a:xfrm>
          <a:off x="4859351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4388793"/>
            <a:satOff val="1626"/>
            <a:lumOff val="49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Z</a:t>
          </a:r>
          <a:endParaRPr lang="nl-BE" sz="3300" kern="1200" dirty="0"/>
        </a:p>
      </dsp:txBody>
      <dsp:txXfrm>
        <a:off x="4880087" y="1919017"/>
        <a:ext cx="840959" cy="666496"/>
      </dsp:txXfrm>
    </dsp:sp>
    <dsp:sp modelId="{020764B6-17CD-4FE8-8D85-5A002608A30A}">
      <dsp:nvSpPr>
        <dsp:cNvPr id="0" name=""/>
        <dsp:cNvSpPr/>
      </dsp:nvSpPr>
      <dsp:spPr>
        <a:xfrm>
          <a:off x="4859351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4726393"/>
            <a:satOff val="1751"/>
            <a:lumOff val="5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1+1</a:t>
          </a:r>
          <a:endParaRPr lang="nl-BE" sz="3300" kern="1200" dirty="0"/>
        </a:p>
      </dsp:txBody>
      <dsp:txXfrm>
        <a:off x="4880087" y="2735903"/>
        <a:ext cx="840959" cy="666496"/>
      </dsp:txXfrm>
    </dsp:sp>
    <dsp:sp modelId="{938F538D-D006-4EDA-AE5D-507E94556666}">
      <dsp:nvSpPr>
        <dsp:cNvPr id="0" name=""/>
        <dsp:cNvSpPr/>
      </dsp:nvSpPr>
      <dsp:spPr>
        <a:xfrm>
          <a:off x="5934815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6</a:t>
          </a:r>
          <a:endParaRPr lang="nl-BE" sz="5200" kern="1200" dirty="0"/>
        </a:p>
      </dsp:txBody>
      <dsp:txXfrm>
        <a:off x="5934815" y="0"/>
        <a:ext cx="1103039" cy="1081087"/>
      </dsp:txXfrm>
    </dsp:sp>
    <dsp:sp modelId="{FA714995-070C-44B8-98A9-09B63890D0AB}">
      <dsp:nvSpPr>
        <dsp:cNvPr id="0" name=""/>
        <dsp:cNvSpPr/>
      </dsp:nvSpPr>
      <dsp:spPr>
        <a:xfrm>
          <a:off x="6045119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C’</a:t>
          </a:r>
          <a:endParaRPr lang="nl-BE" sz="3300" kern="1200" dirty="0"/>
        </a:p>
      </dsp:txBody>
      <dsp:txXfrm>
        <a:off x="6065855" y="1102131"/>
        <a:ext cx="840959" cy="666496"/>
      </dsp:txXfrm>
    </dsp:sp>
    <dsp:sp modelId="{E70985C4-76A0-4E9C-B950-864A12347897}">
      <dsp:nvSpPr>
        <dsp:cNvPr id="0" name=""/>
        <dsp:cNvSpPr/>
      </dsp:nvSpPr>
      <dsp:spPr>
        <a:xfrm>
          <a:off x="6045119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5401592"/>
            <a:satOff val="2001"/>
            <a:lumOff val="6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Z</a:t>
          </a:r>
          <a:endParaRPr lang="nl-BE" sz="3300" kern="1200" dirty="0"/>
        </a:p>
      </dsp:txBody>
      <dsp:txXfrm>
        <a:off x="6065855" y="1919017"/>
        <a:ext cx="840959" cy="666496"/>
      </dsp:txXfrm>
    </dsp:sp>
    <dsp:sp modelId="{E0AB384B-2D82-423C-8F4D-5EF5FB9090C2}">
      <dsp:nvSpPr>
        <dsp:cNvPr id="0" name=""/>
        <dsp:cNvSpPr/>
      </dsp:nvSpPr>
      <dsp:spPr>
        <a:xfrm>
          <a:off x="6045119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5739191"/>
            <a:satOff val="2126"/>
            <a:lumOff val="64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1+1</a:t>
          </a:r>
          <a:endParaRPr lang="nl-BE" sz="3300" kern="1200" dirty="0"/>
        </a:p>
      </dsp:txBody>
      <dsp:txXfrm>
        <a:off x="6065855" y="2735903"/>
        <a:ext cx="840959" cy="666496"/>
      </dsp:txXfrm>
    </dsp:sp>
    <dsp:sp modelId="{65DC24E9-2D70-4A5C-94B6-6BC2BBB7066C}">
      <dsp:nvSpPr>
        <dsp:cNvPr id="0" name=""/>
        <dsp:cNvSpPr/>
      </dsp:nvSpPr>
      <dsp:spPr>
        <a:xfrm>
          <a:off x="7120583" y="0"/>
          <a:ext cx="1103039" cy="36036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5200" kern="1200" dirty="0" smtClean="0"/>
            <a:t>7</a:t>
          </a:r>
          <a:endParaRPr lang="nl-BE" sz="5200" kern="1200" dirty="0"/>
        </a:p>
      </dsp:txBody>
      <dsp:txXfrm>
        <a:off x="7120583" y="0"/>
        <a:ext cx="1103039" cy="1081087"/>
      </dsp:txXfrm>
    </dsp:sp>
    <dsp:sp modelId="{42275D4C-E3EC-4DDB-8D1B-988BB5BBC2B3}">
      <dsp:nvSpPr>
        <dsp:cNvPr id="0" name=""/>
        <dsp:cNvSpPr/>
      </dsp:nvSpPr>
      <dsp:spPr>
        <a:xfrm>
          <a:off x="7230887" y="1081395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6076790"/>
            <a:satOff val="2251"/>
            <a:lumOff val="68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X</a:t>
          </a:r>
          <a:endParaRPr lang="nl-BE" sz="3300" kern="1200" dirty="0"/>
        </a:p>
      </dsp:txBody>
      <dsp:txXfrm>
        <a:off x="7251623" y="1102131"/>
        <a:ext cx="840959" cy="666496"/>
      </dsp:txXfrm>
    </dsp:sp>
    <dsp:sp modelId="{A7F50F7C-2299-4BA0-A731-88FEB8B3218D}">
      <dsp:nvSpPr>
        <dsp:cNvPr id="0" name=""/>
        <dsp:cNvSpPr/>
      </dsp:nvSpPr>
      <dsp:spPr>
        <a:xfrm>
          <a:off x="7230887" y="1898281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6414390"/>
            <a:satOff val="2376"/>
            <a:lumOff val="72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X</a:t>
          </a:r>
          <a:endParaRPr lang="nl-BE" sz="3300" kern="1200" dirty="0"/>
        </a:p>
      </dsp:txBody>
      <dsp:txXfrm>
        <a:off x="7251623" y="1919017"/>
        <a:ext cx="840959" cy="666496"/>
      </dsp:txXfrm>
    </dsp:sp>
    <dsp:sp modelId="{57C07C6E-9989-4AFA-88B3-D51AF8CC6423}">
      <dsp:nvSpPr>
        <dsp:cNvPr id="0" name=""/>
        <dsp:cNvSpPr/>
      </dsp:nvSpPr>
      <dsp:spPr>
        <a:xfrm>
          <a:off x="7230887" y="2715167"/>
          <a:ext cx="882431" cy="707968"/>
        </a:xfrm>
        <a:prstGeom prst="roundRect">
          <a:avLst>
            <a:gd name="adj" fmla="val 10000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1+?</a:t>
          </a:r>
          <a:endParaRPr lang="nl-BE" sz="3300" kern="1200" dirty="0"/>
        </a:p>
      </dsp:txBody>
      <dsp:txXfrm>
        <a:off x="7251623" y="2735903"/>
        <a:ext cx="840959" cy="666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37AC-05B0-42C5-B02E-A7447FA3AC88}">
      <dsp:nvSpPr>
        <dsp:cNvPr id="0" name=""/>
        <dsp:cNvSpPr/>
      </dsp:nvSpPr>
      <dsp:spPr>
        <a:xfrm>
          <a:off x="1506" y="286388"/>
          <a:ext cx="1731912" cy="8659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Van God onderscheiden</a:t>
          </a:r>
          <a:endParaRPr lang="nl-BE" sz="1900" kern="1200" dirty="0"/>
        </a:p>
      </dsp:txBody>
      <dsp:txXfrm>
        <a:off x="26869" y="311751"/>
        <a:ext cx="1681186" cy="815230"/>
      </dsp:txXfrm>
    </dsp:sp>
    <dsp:sp modelId="{4E392C26-3424-4B34-A83E-1ABEE8158704}">
      <dsp:nvSpPr>
        <dsp:cNvPr id="0" name=""/>
        <dsp:cNvSpPr/>
      </dsp:nvSpPr>
      <dsp:spPr>
        <a:xfrm>
          <a:off x="174698" y="1152345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B1991-2F8B-444B-A298-F2CDE7A6828C}">
      <dsp:nvSpPr>
        <dsp:cNvPr id="0" name=""/>
        <dsp:cNvSpPr/>
      </dsp:nvSpPr>
      <dsp:spPr>
        <a:xfrm>
          <a:off x="347889" y="1368834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Naturalisme</a:t>
          </a:r>
          <a:endParaRPr lang="nl-BE" sz="1300" kern="1200" dirty="0"/>
        </a:p>
      </dsp:txBody>
      <dsp:txXfrm>
        <a:off x="373252" y="1394197"/>
        <a:ext cx="1334804" cy="815230"/>
      </dsp:txXfrm>
    </dsp:sp>
    <dsp:sp modelId="{893AE548-DF7C-4C05-8F03-C55776A4A66E}">
      <dsp:nvSpPr>
        <dsp:cNvPr id="0" name=""/>
        <dsp:cNvSpPr/>
      </dsp:nvSpPr>
      <dsp:spPr>
        <a:xfrm>
          <a:off x="174698" y="1152345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0FC3E-12E1-42FE-B326-69898B8AC677}">
      <dsp:nvSpPr>
        <dsp:cNvPr id="0" name=""/>
        <dsp:cNvSpPr/>
      </dsp:nvSpPr>
      <dsp:spPr>
        <a:xfrm>
          <a:off x="347889" y="2451279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Animisme</a:t>
          </a:r>
          <a:endParaRPr lang="nl-BE" sz="1300" kern="1200" dirty="0"/>
        </a:p>
      </dsp:txBody>
      <dsp:txXfrm>
        <a:off x="373252" y="2476642"/>
        <a:ext cx="1334804" cy="815230"/>
      </dsp:txXfrm>
    </dsp:sp>
    <dsp:sp modelId="{A9DD8785-5D94-41CE-98E6-2E310F1B56E0}">
      <dsp:nvSpPr>
        <dsp:cNvPr id="0" name=""/>
        <dsp:cNvSpPr/>
      </dsp:nvSpPr>
      <dsp:spPr>
        <a:xfrm>
          <a:off x="2166397" y="286388"/>
          <a:ext cx="1731912" cy="8659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Met een doel</a:t>
          </a:r>
          <a:endParaRPr lang="nl-BE" sz="1900" kern="1200" dirty="0"/>
        </a:p>
      </dsp:txBody>
      <dsp:txXfrm>
        <a:off x="2191760" y="311751"/>
        <a:ext cx="1681186" cy="815230"/>
      </dsp:txXfrm>
    </dsp:sp>
    <dsp:sp modelId="{1F1BEFEE-57CC-4752-8D5E-73970B717FBB}">
      <dsp:nvSpPr>
        <dsp:cNvPr id="0" name=""/>
        <dsp:cNvSpPr/>
      </dsp:nvSpPr>
      <dsp:spPr>
        <a:xfrm>
          <a:off x="4331289" y="286388"/>
          <a:ext cx="1731912" cy="8659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Betrouwbaar</a:t>
          </a:r>
          <a:endParaRPr lang="nl-BE" sz="1900" kern="1200" dirty="0"/>
        </a:p>
      </dsp:txBody>
      <dsp:txXfrm>
        <a:off x="4356652" y="311751"/>
        <a:ext cx="1681186" cy="815230"/>
      </dsp:txXfrm>
    </dsp:sp>
    <dsp:sp modelId="{C2DE5C18-59AD-41F5-BA4F-BED299041842}">
      <dsp:nvSpPr>
        <dsp:cNvPr id="0" name=""/>
        <dsp:cNvSpPr/>
      </dsp:nvSpPr>
      <dsp:spPr>
        <a:xfrm>
          <a:off x="4504480" y="1152345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D04E-33A2-44BF-B2DE-3E95590B5699}">
      <dsp:nvSpPr>
        <dsp:cNvPr id="0" name=""/>
        <dsp:cNvSpPr/>
      </dsp:nvSpPr>
      <dsp:spPr>
        <a:xfrm>
          <a:off x="4677671" y="1368834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Griekse Stoa</a:t>
          </a:r>
          <a:endParaRPr lang="nl-BE" sz="1300" kern="1200" dirty="0"/>
        </a:p>
      </dsp:txBody>
      <dsp:txXfrm>
        <a:off x="4703034" y="1394197"/>
        <a:ext cx="1334804" cy="815230"/>
      </dsp:txXfrm>
    </dsp:sp>
    <dsp:sp modelId="{C0114E13-BB6F-450D-84A7-5C6CCE70AAFA}">
      <dsp:nvSpPr>
        <dsp:cNvPr id="0" name=""/>
        <dsp:cNvSpPr/>
      </dsp:nvSpPr>
      <dsp:spPr>
        <a:xfrm>
          <a:off x="4504480" y="1152345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679C-0349-4053-8826-BE2DB9D281E8}">
      <dsp:nvSpPr>
        <dsp:cNvPr id="0" name=""/>
        <dsp:cNvSpPr/>
      </dsp:nvSpPr>
      <dsp:spPr>
        <a:xfrm>
          <a:off x="4677671" y="2451279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Kerkgeschiedenis</a:t>
          </a:r>
          <a:endParaRPr lang="nl-BE" sz="1300" kern="1200" dirty="0"/>
        </a:p>
      </dsp:txBody>
      <dsp:txXfrm>
        <a:off x="4703034" y="2476642"/>
        <a:ext cx="1334804" cy="815230"/>
      </dsp:txXfrm>
    </dsp:sp>
    <dsp:sp modelId="{90F87618-0AE1-4E4E-A0A5-1CEA42EA3F00}">
      <dsp:nvSpPr>
        <dsp:cNvPr id="0" name=""/>
        <dsp:cNvSpPr/>
      </dsp:nvSpPr>
      <dsp:spPr>
        <a:xfrm>
          <a:off x="6496180" y="286388"/>
          <a:ext cx="1731912" cy="8659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Zeer goed</a:t>
          </a:r>
          <a:endParaRPr lang="nl-BE" sz="1900" kern="1200" dirty="0"/>
        </a:p>
      </dsp:txBody>
      <dsp:txXfrm>
        <a:off x="6521543" y="311751"/>
        <a:ext cx="1681186" cy="815230"/>
      </dsp:txXfrm>
    </dsp:sp>
    <dsp:sp modelId="{6A2111B0-46ED-4D2D-9FF6-962D08B8E2B7}">
      <dsp:nvSpPr>
        <dsp:cNvPr id="0" name=""/>
        <dsp:cNvSpPr/>
      </dsp:nvSpPr>
      <dsp:spPr>
        <a:xfrm>
          <a:off x="6669371" y="1152345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057F0-0412-4488-89FA-0E492D6A1566}">
      <dsp:nvSpPr>
        <dsp:cNvPr id="0" name=""/>
        <dsp:cNvSpPr/>
      </dsp:nvSpPr>
      <dsp:spPr>
        <a:xfrm>
          <a:off x="6842562" y="1368834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Plato</a:t>
          </a:r>
          <a:endParaRPr lang="nl-BE" sz="1300" kern="1200" dirty="0"/>
        </a:p>
      </dsp:txBody>
      <dsp:txXfrm>
        <a:off x="6867925" y="1394197"/>
        <a:ext cx="1334804" cy="815230"/>
      </dsp:txXfrm>
    </dsp:sp>
    <dsp:sp modelId="{A8838E80-F2F5-4031-B091-8B296ADBD853}">
      <dsp:nvSpPr>
        <dsp:cNvPr id="0" name=""/>
        <dsp:cNvSpPr/>
      </dsp:nvSpPr>
      <dsp:spPr>
        <a:xfrm>
          <a:off x="6669371" y="1152345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FDBE-617D-40EC-B116-1F183DDD9695}">
      <dsp:nvSpPr>
        <dsp:cNvPr id="0" name=""/>
        <dsp:cNvSpPr/>
      </dsp:nvSpPr>
      <dsp:spPr>
        <a:xfrm>
          <a:off x="6842562" y="2451279"/>
          <a:ext cx="1385530" cy="8659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Gnostiek</a:t>
          </a:r>
          <a:endParaRPr lang="nl-BE" sz="1300" kern="1200" dirty="0"/>
        </a:p>
      </dsp:txBody>
      <dsp:txXfrm>
        <a:off x="6867925" y="2476642"/>
        <a:ext cx="1334804" cy="815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BEFEE-57CC-4752-8D5E-73970B717FBB}">
      <dsp:nvSpPr>
        <dsp:cNvPr id="0" name=""/>
        <dsp:cNvSpPr/>
      </dsp:nvSpPr>
      <dsp:spPr>
        <a:xfrm>
          <a:off x="0" y="280593"/>
          <a:ext cx="1738536" cy="869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Betrouwbaar</a:t>
          </a:r>
          <a:endParaRPr lang="nl-BE" sz="2200" kern="1200" dirty="0"/>
        </a:p>
      </dsp:txBody>
      <dsp:txXfrm>
        <a:off x="25460" y="306053"/>
        <a:ext cx="1687616" cy="818348"/>
      </dsp:txXfrm>
    </dsp:sp>
    <dsp:sp modelId="{C2DE5C18-59AD-41F5-BA4F-BED299041842}">
      <dsp:nvSpPr>
        <dsp:cNvPr id="0" name=""/>
        <dsp:cNvSpPr/>
      </dsp:nvSpPr>
      <dsp:spPr>
        <a:xfrm>
          <a:off x="173853" y="1149861"/>
          <a:ext cx="173853" cy="651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50"/>
              </a:lnTo>
              <a:lnTo>
                <a:pt x="173853" y="651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D04E-33A2-44BF-B2DE-3E95590B5699}">
      <dsp:nvSpPr>
        <dsp:cNvPr id="0" name=""/>
        <dsp:cNvSpPr/>
      </dsp:nvSpPr>
      <dsp:spPr>
        <a:xfrm>
          <a:off x="347707" y="1367178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Griekse Stoa</a:t>
          </a:r>
          <a:endParaRPr lang="nl-BE" sz="1300" kern="1200" dirty="0"/>
        </a:p>
      </dsp:txBody>
      <dsp:txXfrm>
        <a:off x="373167" y="1392638"/>
        <a:ext cx="1339908" cy="818348"/>
      </dsp:txXfrm>
    </dsp:sp>
    <dsp:sp modelId="{C0114E13-BB6F-450D-84A7-5C6CCE70AAFA}">
      <dsp:nvSpPr>
        <dsp:cNvPr id="0" name=""/>
        <dsp:cNvSpPr/>
      </dsp:nvSpPr>
      <dsp:spPr>
        <a:xfrm>
          <a:off x="173853" y="1149861"/>
          <a:ext cx="173853" cy="173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535"/>
              </a:lnTo>
              <a:lnTo>
                <a:pt x="173853" y="17385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679C-0349-4053-8826-BE2DB9D281E8}">
      <dsp:nvSpPr>
        <dsp:cNvPr id="0" name=""/>
        <dsp:cNvSpPr/>
      </dsp:nvSpPr>
      <dsp:spPr>
        <a:xfrm>
          <a:off x="347707" y="2453763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Kerkgeschiedenis</a:t>
          </a:r>
          <a:endParaRPr lang="nl-BE" sz="1300" kern="1200" dirty="0"/>
        </a:p>
      </dsp:txBody>
      <dsp:txXfrm>
        <a:off x="373167" y="2479223"/>
        <a:ext cx="1339908" cy="818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BEFEE-57CC-4752-8D5E-73970B717FBB}">
      <dsp:nvSpPr>
        <dsp:cNvPr id="0" name=""/>
        <dsp:cNvSpPr/>
      </dsp:nvSpPr>
      <dsp:spPr>
        <a:xfrm>
          <a:off x="0" y="280593"/>
          <a:ext cx="1738536" cy="869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Zeer goed</a:t>
          </a:r>
          <a:endParaRPr lang="nl-BE" sz="1900" kern="1200" dirty="0"/>
        </a:p>
      </dsp:txBody>
      <dsp:txXfrm>
        <a:off x="25460" y="306053"/>
        <a:ext cx="1687616" cy="818348"/>
      </dsp:txXfrm>
    </dsp:sp>
    <dsp:sp modelId="{378DA11B-64F7-4558-9F79-16DD127FD711}">
      <dsp:nvSpPr>
        <dsp:cNvPr id="0" name=""/>
        <dsp:cNvSpPr/>
      </dsp:nvSpPr>
      <dsp:spPr>
        <a:xfrm>
          <a:off x="173853" y="1149861"/>
          <a:ext cx="173853" cy="651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50"/>
              </a:lnTo>
              <a:lnTo>
                <a:pt x="173853" y="651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1E69-E90E-453C-8305-EE45260A4351}">
      <dsp:nvSpPr>
        <dsp:cNvPr id="0" name=""/>
        <dsp:cNvSpPr/>
      </dsp:nvSpPr>
      <dsp:spPr>
        <a:xfrm>
          <a:off x="347707" y="1367178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Plato</a:t>
          </a:r>
          <a:endParaRPr lang="nl-BE" sz="1300" kern="1200" dirty="0"/>
        </a:p>
      </dsp:txBody>
      <dsp:txXfrm>
        <a:off x="373167" y="1392638"/>
        <a:ext cx="1339908" cy="818348"/>
      </dsp:txXfrm>
    </dsp:sp>
    <dsp:sp modelId="{550FDCF4-9119-467D-B3AA-7FDA349FF353}">
      <dsp:nvSpPr>
        <dsp:cNvPr id="0" name=""/>
        <dsp:cNvSpPr/>
      </dsp:nvSpPr>
      <dsp:spPr>
        <a:xfrm>
          <a:off x="173853" y="1149861"/>
          <a:ext cx="173853" cy="173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535"/>
              </a:lnTo>
              <a:lnTo>
                <a:pt x="173853" y="17385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0727C-1562-41F2-B419-62CC0BB24DF6}">
      <dsp:nvSpPr>
        <dsp:cNvPr id="0" name=""/>
        <dsp:cNvSpPr/>
      </dsp:nvSpPr>
      <dsp:spPr>
        <a:xfrm>
          <a:off x="347707" y="2453763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Gnostiek</a:t>
          </a:r>
          <a:endParaRPr lang="nl-BE" sz="1300" kern="1200" dirty="0"/>
        </a:p>
      </dsp:txBody>
      <dsp:txXfrm>
        <a:off x="373167" y="2479223"/>
        <a:ext cx="1339908" cy="818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BEFEE-57CC-4752-8D5E-73970B717FBB}">
      <dsp:nvSpPr>
        <dsp:cNvPr id="0" name=""/>
        <dsp:cNvSpPr/>
      </dsp:nvSpPr>
      <dsp:spPr>
        <a:xfrm>
          <a:off x="0" y="280593"/>
          <a:ext cx="1738536" cy="869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Zeer goed</a:t>
          </a:r>
          <a:endParaRPr lang="nl-BE" sz="1900" kern="1200" dirty="0"/>
        </a:p>
      </dsp:txBody>
      <dsp:txXfrm>
        <a:off x="25460" y="306053"/>
        <a:ext cx="1687616" cy="818348"/>
      </dsp:txXfrm>
    </dsp:sp>
    <dsp:sp modelId="{378DA11B-64F7-4558-9F79-16DD127FD711}">
      <dsp:nvSpPr>
        <dsp:cNvPr id="0" name=""/>
        <dsp:cNvSpPr/>
      </dsp:nvSpPr>
      <dsp:spPr>
        <a:xfrm>
          <a:off x="173853" y="1149861"/>
          <a:ext cx="173853" cy="651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50"/>
              </a:lnTo>
              <a:lnTo>
                <a:pt x="173853" y="651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1E69-E90E-453C-8305-EE45260A4351}">
      <dsp:nvSpPr>
        <dsp:cNvPr id="0" name=""/>
        <dsp:cNvSpPr/>
      </dsp:nvSpPr>
      <dsp:spPr>
        <a:xfrm>
          <a:off x="347707" y="1367178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Plato</a:t>
          </a:r>
          <a:endParaRPr lang="nl-BE" sz="1300" kern="1200" dirty="0"/>
        </a:p>
      </dsp:txBody>
      <dsp:txXfrm>
        <a:off x="373167" y="1392638"/>
        <a:ext cx="1339908" cy="818348"/>
      </dsp:txXfrm>
    </dsp:sp>
    <dsp:sp modelId="{550FDCF4-9119-467D-B3AA-7FDA349FF353}">
      <dsp:nvSpPr>
        <dsp:cNvPr id="0" name=""/>
        <dsp:cNvSpPr/>
      </dsp:nvSpPr>
      <dsp:spPr>
        <a:xfrm>
          <a:off x="173853" y="1149861"/>
          <a:ext cx="173853" cy="173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535"/>
              </a:lnTo>
              <a:lnTo>
                <a:pt x="173853" y="17385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0727C-1562-41F2-B419-62CC0BB24DF6}">
      <dsp:nvSpPr>
        <dsp:cNvPr id="0" name=""/>
        <dsp:cNvSpPr/>
      </dsp:nvSpPr>
      <dsp:spPr>
        <a:xfrm>
          <a:off x="347707" y="2453763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Gnostiek</a:t>
          </a:r>
          <a:endParaRPr lang="nl-BE" sz="1300" kern="1200" dirty="0"/>
        </a:p>
      </dsp:txBody>
      <dsp:txXfrm>
        <a:off x="373167" y="2479223"/>
        <a:ext cx="1339908" cy="818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BEFEE-57CC-4752-8D5E-73970B717FBB}">
      <dsp:nvSpPr>
        <dsp:cNvPr id="0" name=""/>
        <dsp:cNvSpPr/>
      </dsp:nvSpPr>
      <dsp:spPr>
        <a:xfrm>
          <a:off x="0" y="280593"/>
          <a:ext cx="1738536" cy="869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Zeer goed</a:t>
          </a:r>
          <a:endParaRPr lang="nl-BE" sz="1900" kern="1200" dirty="0"/>
        </a:p>
      </dsp:txBody>
      <dsp:txXfrm>
        <a:off x="25460" y="306053"/>
        <a:ext cx="1687616" cy="818348"/>
      </dsp:txXfrm>
    </dsp:sp>
    <dsp:sp modelId="{378DA11B-64F7-4558-9F79-16DD127FD711}">
      <dsp:nvSpPr>
        <dsp:cNvPr id="0" name=""/>
        <dsp:cNvSpPr/>
      </dsp:nvSpPr>
      <dsp:spPr>
        <a:xfrm>
          <a:off x="173853" y="1149861"/>
          <a:ext cx="173853" cy="651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50"/>
              </a:lnTo>
              <a:lnTo>
                <a:pt x="173853" y="651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1E69-E90E-453C-8305-EE45260A4351}">
      <dsp:nvSpPr>
        <dsp:cNvPr id="0" name=""/>
        <dsp:cNvSpPr/>
      </dsp:nvSpPr>
      <dsp:spPr>
        <a:xfrm>
          <a:off x="347707" y="1367178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Plato</a:t>
          </a:r>
          <a:endParaRPr lang="nl-BE" sz="1300" kern="1200" dirty="0"/>
        </a:p>
      </dsp:txBody>
      <dsp:txXfrm>
        <a:off x="373167" y="1392638"/>
        <a:ext cx="1339908" cy="818348"/>
      </dsp:txXfrm>
    </dsp:sp>
    <dsp:sp modelId="{550FDCF4-9119-467D-B3AA-7FDA349FF353}">
      <dsp:nvSpPr>
        <dsp:cNvPr id="0" name=""/>
        <dsp:cNvSpPr/>
      </dsp:nvSpPr>
      <dsp:spPr>
        <a:xfrm>
          <a:off x="173853" y="1149861"/>
          <a:ext cx="173853" cy="1738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535"/>
              </a:lnTo>
              <a:lnTo>
                <a:pt x="173853" y="17385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0727C-1562-41F2-B419-62CC0BB24DF6}">
      <dsp:nvSpPr>
        <dsp:cNvPr id="0" name=""/>
        <dsp:cNvSpPr/>
      </dsp:nvSpPr>
      <dsp:spPr>
        <a:xfrm>
          <a:off x="347707" y="2453763"/>
          <a:ext cx="1390828" cy="8692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Gnostiek</a:t>
          </a:r>
          <a:endParaRPr lang="nl-BE" sz="1300" kern="1200" dirty="0"/>
        </a:p>
      </dsp:txBody>
      <dsp:txXfrm>
        <a:off x="373167" y="2479223"/>
        <a:ext cx="1339908" cy="818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D7EA-90C3-40D5-945F-3DEA5E90D660}">
      <dsp:nvSpPr>
        <dsp:cNvPr id="0" name=""/>
        <dsp:cNvSpPr/>
      </dsp:nvSpPr>
      <dsp:spPr>
        <a:xfrm>
          <a:off x="5421188" y="775139"/>
          <a:ext cx="2053325" cy="2053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8D2F4C-AADB-409B-B3DF-CE6C9AA83D76}">
      <dsp:nvSpPr>
        <dsp:cNvPr id="0" name=""/>
        <dsp:cNvSpPr/>
      </dsp:nvSpPr>
      <dsp:spPr>
        <a:xfrm>
          <a:off x="5489365" y="843608"/>
          <a:ext cx="1916972" cy="19167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Nieuwe schepping</a:t>
          </a:r>
          <a:endParaRPr lang="nl-BE" sz="1900" kern="1200" dirty="0"/>
        </a:p>
      </dsp:txBody>
      <dsp:txXfrm>
        <a:off x="5763409" y="1117484"/>
        <a:ext cx="1368883" cy="1369017"/>
      </dsp:txXfrm>
    </dsp:sp>
    <dsp:sp modelId="{B98A7A87-7AEC-4732-B664-48E5EF068B20}">
      <dsp:nvSpPr>
        <dsp:cNvPr id="0" name=""/>
        <dsp:cNvSpPr/>
      </dsp:nvSpPr>
      <dsp:spPr>
        <a:xfrm rot="2700000">
          <a:off x="3301490" y="777622"/>
          <a:ext cx="2048380" cy="204838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618750-3B03-41A9-8155-3F892E77F0EC}">
      <dsp:nvSpPr>
        <dsp:cNvPr id="0" name=""/>
        <dsp:cNvSpPr/>
      </dsp:nvSpPr>
      <dsp:spPr>
        <a:xfrm>
          <a:off x="3367194" y="843608"/>
          <a:ext cx="1916972" cy="19167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Verlossing en vernieuwing</a:t>
          </a:r>
          <a:endParaRPr lang="nl-BE" sz="1900" kern="1200" dirty="0"/>
        </a:p>
      </dsp:txBody>
      <dsp:txXfrm>
        <a:off x="3641238" y="1117484"/>
        <a:ext cx="1368883" cy="1369017"/>
      </dsp:txXfrm>
    </dsp:sp>
    <dsp:sp modelId="{59EA8546-F306-4F60-AE47-0DCF99FE100B}">
      <dsp:nvSpPr>
        <dsp:cNvPr id="0" name=""/>
        <dsp:cNvSpPr/>
      </dsp:nvSpPr>
      <dsp:spPr>
        <a:xfrm rot="2700000">
          <a:off x="1179319" y="777622"/>
          <a:ext cx="2048380" cy="204838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FB608E-8E85-4477-9F6C-04BCD83C5175}">
      <dsp:nvSpPr>
        <dsp:cNvPr id="0" name=""/>
        <dsp:cNvSpPr/>
      </dsp:nvSpPr>
      <dsp:spPr>
        <a:xfrm>
          <a:off x="1245023" y="843608"/>
          <a:ext cx="1916972" cy="19167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Schepping</a:t>
          </a:r>
          <a:br>
            <a:rPr lang="nl-BE" sz="1900" kern="1200" dirty="0" smtClean="0"/>
          </a:br>
          <a:r>
            <a:rPr lang="nl-BE" sz="1900" kern="1200" dirty="0" smtClean="0"/>
            <a:t>Gods plan</a:t>
          </a:r>
          <a:endParaRPr lang="nl-BE" sz="1900" kern="1200" dirty="0"/>
        </a:p>
      </dsp:txBody>
      <dsp:txXfrm>
        <a:off x="1519067" y="1117484"/>
        <a:ext cx="1368883" cy="1369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kelproces"/>
  <dgm:desc val="Gebruik dit om opeenvolgende stappen in een proces weer te geven. Beperkt tot elf vormen op niveau 1 met een onbeperkt aantal vormen op niveau 2. Werkt het best met kleine hoeveelheden tekst. Ongebruikte tekst wordt niet weergegeven, maar blijft beschikbaar wanneer u schakelt tussen indelinge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kelproces"/>
  <dgm:desc val="Gebruik dit om opeenvolgende stappen in een proces weer te geven. Beperkt tot elf vormen op niveau 1 met een onbeperkt aantal vormen op niveau 2. Werkt het best met kleine hoeveelheden tekst. Ongebruikte tekst wordt niet weergegeven, maar blijft beschikbaar wanneer u schakelt tussen indelinge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25/01/2020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mtClean="0"/>
              <a:t>Het geschonken bestaan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r. Raymond R. Hausoul</a:t>
            </a:r>
            <a:endParaRPr lang="nl-BE" dirty="0"/>
          </a:p>
        </p:txBody>
      </p:sp>
      <p:pic>
        <p:nvPicPr>
          <p:cNvPr id="3074" name="Picture 2" descr="https://hipgo.be/_borders/Take6-c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25" y="193210"/>
            <a:ext cx="990196" cy="8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Ideologieën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83768" y="2425452"/>
            <a:ext cx="6336704" cy="3289548"/>
          </a:xfrm>
        </p:spPr>
        <p:txBody>
          <a:bodyPr>
            <a:normAutofit/>
          </a:bodyPr>
          <a:lstStyle/>
          <a:p>
            <a:pPr marL="109728" lvl="2" indent="0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Zij </a:t>
            </a:r>
            <a:r>
              <a:rPr lang="nl-BE" dirty="0">
                <a:solidFill>
                  <a:schemeClr val="tx1"/>
                </a:solidFill>
              </a:rPr>
              <a:t>[=de Joden] zeiden: </a:t>
            </a:r>
            <a:r>
              <a:rPr lang="nl-BE" dirty="0" smtClean="0">
                <a:solidFill>
                  <a:schemeClr val="tx1"/>
                </a:solidFill>
              </a:rPr>
              <a:t>‘Wij </a:t>
            </a:r>
            <a:r>
              <a:rPr lang="nl-BE" dirty="0">
                <a:solidFill>
                  <a:schemeClr val="tx1"/>
                </a:solidFill>
              </a:rPr>
              <a:t>hebben gedood de Messias, Jezus, de zoon van Mirjam, boodschapper van </a:t>
            </a:r>
            <a:r>
              <a:rPr lang="nl-BE" dirty="0" smtClean="0">
                <a:solidFill>
                  <a:schemeClr val="tx1"/>
                </a:solidFill>
              </a:rPr>
              <a:t>God.’ </a:t>
            </a:r>
            <a:r>
              <a:rPr lang="nl-BE" dirty="0">
                <a:solidFill>
                  <a:schemeClr val="tx1"/>
                </a:solidFill>
              </a:rPr>
              <a:t>Maar niet hebben zij Hem gedood, en niet hebben zij Hem gekruisigd. Maar zo leek het voor hen. [...] Zij hebben Hem vast en zeker niet gedood. Nee, God heeft Hem tot zich verhoogd</a:t>
            </a:r>
            <a:r>
              <a:rPr lang="nl-BE" dirty="0" smtClean="0">
                <a:solidFill>
                  <a:schemeClr val="tx1"/>
                </a:solidFill>
              </a:rPr>
              <a:t>.</a:t>
            </a:r>
            <a:endParaRPr lang="nl-BE" dirty="0">
              <a:solidFill>
                <a:schemeClr val="tx1"/>
              </a:solidFill>
            </a:endParaRPr>
          </a:p>
          <a:p>
            <a:pPr marL="109728" lvl="2" indent="0" algn="r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–Koran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i="1" dirty="0">
                <a:solidFill>
                  <a:schemeClr val="tx1"/>
                </a:solidFill>
              </a:rPr>
              <a:t>Soera</a:t>
            </a:r>
            <a:r>
              <a:rPr lang="nl-BE" dirty="0">
                <a:solidFill>
                  <a:schemeClr val="tx1"/>
                </a:solidFill>
              </a:rPr>
              <a:t> 4:157-158.</a:t>
            </a:r>
          </a:p>
        </p:txBody>
      </p:sp>
      <p:pic>
        <p:nvPicPr>
          <p:cNvPr id="3074" name="Picture 2" descr="https://www.wesstonehens.org/images/is-het-kruis-wel-nod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1811" b="8952"/>
          <a:stretch/>
        </p:blipFill>
        <p:spPr bwMode="auto">
          <a:xfrm>
            <a:off x="6948264" y="553245"/>
            <a:ext cx="2016415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63694"/>
              </p:ext>
            </p:extLst>
          </p:nvPr>
        </p:nvGraphicFramePr>
        <p:xfrm>
          <a:off x="457200" y="1874838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529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Eschatologische focus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025847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3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stiefmoederlijk bestaan</a:t>
            </a:r>
            <a:endParaRPr lang="nl-BE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457084"/>
              </p:ext>
            </p:extLst>
          </p:nvPr>
        </p:nvGraphicFramePr>
        <p:xfrm>
          <a:off x="0" y="1849388"/>
          <a:ext cx="87484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2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Creatio</a:t>
            </a:r>
            <a:r>
              <a:rPr lang="nl-BE" dirty="0" smtClean="0"/>
              <a:t> ex </a:t>
            </a:r>
            <a:r>
              <a:rPr lang="nl-BE" dirty="0" err="1" smtClean="0"/>
              <a:t>nihilo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74520"/>
            <a:ext cx="5122912" cy="3840480"/>
          </a:xfrm>
        </p:spPr>
        <p:txBody>
          <a:bodyPr>
            <a:normAutofit fontScale="92500"/>
          </a:bodyPr>
          <a:lstStyle/>
          <a:p>
            <a:pPr marL="109728" lvl="2" indent="0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‘Erken </a:t>
            </a:r>
            <a:r>
              <a:rPr lang="nl-BE" dirty="0">
                <a:solidFill>
                  <a:schemeClr val="tx1"/>
                </a:solidFill>
              </a:rPr>
              <a:t>toch, dat God deze dingen </a:t>
            </a:r>
            <a:r>
              <a:rPr lang="nl-BE" dirty="0" smtClean="0">
                <a:solidFill>
                  <a:schemeClr val="tx1"/>
                </a:solidFill>
              </a:rPr>
              <a:t>“uit niets” maakte.’ (2Makk7:28).</a:t>
            </a:r>
          </a:p>
          <a:p>
            <a:pPr marL="109728" lvl="2" indent="0" algn="r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God schiep ‘door zijn </a:t>
            </a:r>
            <a:r>
              <a:rPr lang="nl-BE" i="1" dirty="0">
                <a:solidFill>
                  <a:schemeClr val="tx1"/>
                </a:solidFill>
              </a:rPr>
              <a:t>Woord</a:t>
            </a:r>
            <a:r>
              <a:rPr lang="nl-BE" dirty="0" smtClean="0">
                <a:solidFill>
                  <a:schemeClr val="tx1"/>
                </a:solidFill>
              </a:rPr>
              <a:t>’ (Jh1:1).</a:t>
            </a:r>
          </a:p>
          <a:p>
            <a:pPr marL="109728" lvl="2" indent="0" algn="r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God die ‘in het leven </a:t>
            </a:r>
            <a:r>
              <a:rPr lang="nl-BE" i="1" dirty="0">
                <a:solidFill>
                  <a:schemeClr val="tx1"/>
                </a:solidFill>
              </a:rPr>
              <a:t>roept</a:t>
            </a:r>
            <a:r>
              <a:rPr lang="nl-BE" dirty="0">
                <a:solidFill>
                  <a:schemeClr val="tx1"/>
                </a:solidFill>
              </a:rPr>
              <a:t> wat niet bestaat</a:t>
            </a:r>
            <a:r>
              <a:rPr lang="nl-BE" dirty="0" smtClean="0">
                <a:solidFill>
                  <a:schemeClr val="tx1"/>
                </a:solidFill>
              </a:rPr>
              <a:t>’ (Rm4:17).</a:t>
            </a:r>
          </a:p>
          <a:p>
            <a:pPr marL="109728" lvl="2" indent="0" algn="r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‘dat de wereld door het </a:t>
            </a:r>
            <a:r>
              <a:rPr lang="nl-BE" i="1" dirty="0" smtClean="0">
                <a:solidFill>
                  <a:schemeClr val="tx1"/>
                </a:solidFill>
              </a:rPr>
              <a:t>Woord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van God geordend </a:t>
            </a:r>
            <a:r>
              <a:rPr lang="nl-BE" dirty="0" smtClean="0">
                <a:solidFill>
                  <a:schemeClr val="tx1"/>
                </a:solidFill>
              </a:rPr>
              <a:t>is (Hb11:3).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1026" name="Picture 2" descr="Saint Irena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1356"/>
            <a:ext cx="2376264" cy="31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372200" y="4709907"/>
            <a:ext cx="2312640" cy="757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2" indent="0" algn="ctr">
              <a:buClr>
                <a:schemeClr val="accent3"/>
              </a:buClr>
              <a:buFont typeface="Wingdings 2"/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Ireneüs van Lyon (</a:t>
            </a:r>
            <a:r>
              <a:rPr lang="nl-BE" sz="2000" dirty="0" smtClean="0">
                <a:solidFill>
                  <a:schemeClr val="tx1"/>
                </a:solidFill>
                <a:cs typeface="Times New Roman"/>
              </a:rPr>
              <a:t>±</a:t>
            </a:r>
            <a:r>
              <a:rPr lang="nl-BE" sz="2000" dirty="0" smtClean="0">
                <a:solidFill>
                  <a:schemeClr val="tx1"/>
                </a:solidFill>
              </a:rPr>
              <a:t>140–202)</a:t>
            </a:r>
            <a:endParaRPr lang="nl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Scheppingsdagen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96445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59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Vader, Zoon en Geest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74520"/>
            <a:ext cx="5122912" cy="3840480"/>
          </a:xfrm>
        </p:spPr>
        <p:txBody>
          <a:bodyPr>
            <a:normAutofit/>
          </a:bodyPr>
          <a:lstStyle/>
          <a:p>
            <a:pPr marL="109728" lvl="2" indent="0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‘Door de handen van de Vader, dat wil zeggen, door de Zoon en de heilige Geest, werd de mens … gemaakt in de gelijkenis van God’</a:t>
            </a:r>
          </a:p>
          <a:p>
            <a:pPr marL="109728" lvl="2" indent="0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 algn="r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– </a:t>
            </a:r>
            <a:r>
              <a:rPr lang="nl-BE" i="1" dirty="0" smtClean="0">
                <a:solidFill>
                  <a:schemeClr val="tx1"/>
                </a:solidFill>
              </a:rPr>
              <a:t>Tegen </a:t>
            </a:r>
            <a:r>
              <a:rPr lang="nl-BE" i="1" dirty="0">
                <a:solidFill>
                  <a:schemeClr val="tx1"/>
                </a:solidFill>
              </a:rPr>
              <a:t>de Ketters</a:t>
            </a:r>
            <a:r>
              <a:rPr lang="nl-BE" dirty="0">
                <a:solidFill>
                  <a:schemeClr val="tx1"/>
                </a:solidFill>
              </a:rPr>
              <a:t>, </a:t>
            </a:r>
            <a:r>
              <a:rPr lang="nl-BE" dirty="0" smtClean="0">
                <a:solidFill>
                  <a:schemeClr val="tx1"/>
                </a:solidFill>
              </a:rPr>
              <a:t>V.6.1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1026" name="Picture 2" descr="Saint Irena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1356"/>
            <a:ext cx="2376264" cy="31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372200" y="4709907"/>
            <a:ext cx="2312640" cy="757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2" indent="0" algn="ctr">
              <a:buClr>
                <a:schemeClr val="accent3"/>
              </a:buClr>
              <a:buFont typeface="Wingdings 2"/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Ireneüs van Lyon (</a:t>
            </a:r>
            <a:r>
              <a:rPr lang="nl-BE" sz="2000" dirty="0" smtClean="0">
                <a:solidFill>
                  <a:schemeClr val="tx1"/>
                </a:solidFill>
                <a:cs typeface="Times New Roman"/>
              </a:rPr>
              <a:t>±</a:t>
            </a:r>
            <a:r>
              <a:rPr lang="nl-BE" sz="2000" dirty="0" smtClean="0">
                <a:solidFill>
                  <a:schemeClr val="tx1"/>
                </a:solidFill>
              </a:rPr>
              <a:t>140–202)</a:t>
            </a:r>
            <a:endParaRPr lang="nl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4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Ideologieën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473977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1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ymondR\Downloads\Klembor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56"/>
          <a:stretch/>
        </p:blipFill>
        <p:spPr bwMode="auto">
          <a:xfrm>
            <a:off x="6845898" y="2209428"/>
            <a:ext cx="1876437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Ideologieën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27784" y="2353444"/>
            <a:ext cx="3816424" cy="3361556"/>
          </a:xfrm>
        </p:spPr>
        <p:txBody>
          <a:bodyPr>
            <a:normAutofit/>
          </a:bodyPr>
          <a:lstStyle/>
          <a:p>
            <a:pPr marL="109728" lvl="2" indent="0" algn="ctr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‘De schepping is enerzijds geen spookhuis en anderzijds geen bunker’</a:t>
            </a:r>
          </a:p>
          <a:p>
            <a:pPr marL="109728" lvl="2" indent="0" algn="ctr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 algn="ctr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–</a:t>
            </a:r>
            <a:r>
              <a:rPr lang="nl-BE" i="1" dirty="0" smtClean="0">
                <a:solidFill>
                  <a:schemeClr val="tx1"/>
                </a:solidFill>
              </a:rPr>
              <a:t>Christelijk </a:t>
            </a:r>
            <a:r>
              <a:rPr lang="nl-BE" i="1" dirty="0">
                <a:solidFill>
                  <a:schemeClr val="tx1"/>
                </a:solidFill>
              </a:rPr>
              <a:t>Geloof</a:t>
            </a:r>
            <a:r>
              <a:rPr lang="nl-BE" dirty="0">
                <a:solidFill>
                  <a:schemeClr val="tx1"/>
                </a:solidFill>
              </a:rPr>
              <a:t>, 165.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845897" y="4686251"/>
            <a:ext cx="1888591" cy="5905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2" indent="0" algn="ctr">
              <a:buClr>
                <a:schemeClr val="accent3"/>
              </a:buClr>
              <a:buFont typeface="Wingdings 2"/>
              <a:buNone/>
            </a:pPr>
            <a:r>
              <a:rPr lang="nl-BE" sz="1600" dirty="0" smtClean="0">
                <a:solidFill>
                  <a:schemeClr val="tx1"/>
                </a:solidFill>
              </a:rPr>
              <a:t>Hendrik Berkhof</a:t>
            </a:r>
          </a:p>
          <a:p>
            <a:pPr marL="109728" lvl="2" indent="0" algn="ctr">
              <a:buClr>
                <a:schemeClr val="accent3"/>
              </a:buClr>
              <a:buFont typeface="Wingdings 2"/>
              <a:buNone/>
            </a:pPr>
            <a:r>
              <a:rPr lang="nl-BE" sz="1600" dirty="0" smtClean="0">
                <a:solidFill>
                  <a:schemeClr val="tx1"/>
                </a:solidFill>
              </a:rPr>
              <a:t>(</a:t>
            </a:r>
            <a:r>
              <a:rPr lang="nl-BE" sz="1600" dirty="0" smtClean="0">
                <a:solidFill>
                  <a:schemeClr val="tx1"/>
                </a:solidFill>
                <a:cs typeface="Times New Roman"/>
              </a:rPr>
              <a:t>19</a:t>
            </a:r>
            <a:r>
              <a:rPr lang="nl-BE" sz="1600" dirty="0" smtClean="0">
                <a:solidFill>
                  <a:schemeClr val="tx1"/>
                </a:solidFill>
              </a:rPr>
              <a:t>14–1995)</a:t>
            </a:r>
            <a:endParaRPr lang="nl-BE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35466"/>
              </p:ext>
            </p:extLst>
          </p:nvPr>
        </p:nvGraphicFramePr>
        <p:xfrm>
          <a:off x="457200" y="1874838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33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3" l="193" r="99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04" y="1069330"/>
            <a:ext cx="7372216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455785"/>
              </p:ext>
            </p:extLst>
          </p:nvPr>
        </p:nvGraphicFramePr>
        <p:xfrm>
          <a:off x="457200" y="1874838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382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Ideologieën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59" y="2422798"/>
            <a:ext cx="6264697" cy="3292202"/>
          </a:xfrm>
        </p:spPr>
        <p:txBody>
          <a:bodyPr>
            <a:normAutofit fontScale="92500"/>
          </a:bodyPr>
          <a:lstStyle/>
          <a:p>
            <a:pPr marL="109728" lvl="2" indent="0">
              <a:buClr>
                <a:schemeClr val="accent3"/>
              </a:buClr>
              <a:buNone/>
            </a:pPr>
            <a:r>
              <a:rPr lang="nl-BE" dirty="0" smtClean="0">
                <a:solidFill>
                  <a:schemeClr val="tx1"/>
                </a:solidFill>
              </a:rPr>
              <a:t>‘Wat </a:t>
            </a:r>
            <a:r>
              <a:rPr lang="nl-BE" dirty="0">
                <a:solidFill>
                  <a:schemeClr val="tx1"/>
                </a:solidFill>
              </a:rPr>
              <a:t>zie ik, Heer? Bent U het die ze gevangen nemen? Houdt U mij vast? Maar Wie is dan degene blij en lachend boven het kruis? </a:t>
            </a:r>
            <a:r>
              <a:rPr lang="nl-BE" dirty="0" smtClean="0">
                <a:solidFill>
                  <a:schemeClr val="tx1"/>
                </a:solidFill>
              </a:rPr>
              <a:t>[...].’ </a:t>
            </a:r>
            <a:r>
              <a:rPr lang="nl-BE" dirty="0">
                <a:solidFill>
                  <a:schemeClr val="tx1"/>
                </a:solidFill>
              </a:rPr>
              <a:t>De Verlosser zei tegen mij: </a:t>
            </a:r>
            <a:r>
              <a:rPr lang="nl-BE" dirty="0" smtClean="0">
                <a:solidFill>
                  <a:schemeClr val="tx1"/>
                </a:solidFill>
              </a:rPr>
              <a:t>‘Degene </a:t>
            </a:r>
            <a:r>
              <a:rPr lang="nl-BE" dirty="0">
                <a:solidFill>
                  <a:schemeClr val="tx1"/>
                </a:solidFill>
              </a:rPr>
              <a:t>die je boven het kruis ziet, blij en lachend, is de levende Jezus. Maar degene in wiens handen en voeten zij spijkers slaan, dat is zijn vleselijke omhulsel</a:t>
            </a:r>
            <a:r>
              <a:rPr lang="nl-BE" dirty="0" smtClean="0">
                <a:solidFill>
                  <a:schemeClr val="tx1"/>
                </a:solidFill>
              </a:rPr>
              <a:t>.’</a:t>
            </a:r>
            <a:endParaRPr lang="nl-BE" dirty="0">
              <a:solidFill>
                <a:schemeClr val="tx1"/>
              </a:solidFill>
            </a:endParaRPr>
          </a:p>
          <a:p>
            <a:pPr marL="109728" lvl="2" indent="0">
              <a:buClr>
                <a:schemeClr val="accent3"/>
              </a:buClr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109728" lvl="2" indent="0" algn="r">
              <a:buClr>
                <a:schemeClr val="accent3"/>
              </a:buClr>
              <a:buNone/>
            </a:pPr>
            <a:r>
              <a:rPr lang="nl-BE" dirty="0">
                <a:solidFill>
                  <a:schemeClr val="tx1"/>
                </a:solidFill>
              </a:rPr>
              <a:t>– </a:t>
            </a:r>
            <a:r>
              <a:rPr lang="nl-BE" i="1" dirty="0" smtClean="0">
                <a:solidFill>
                  <a:schemeClr val="tx1"/>
                </a:solidFill>
              </a:rPr>
              <a:t>Openbaring </a:t>
            </a:r>
            <a:r>
              <a:rPr lang="nl-BE" i="1" dirty="0">
                <a:solidFill>
                  <a:schemeClr val="tx1"/>
                </a:solidFill>
              </a:rPr>
              <a:t>van Petrus</a:t>
            </a:r>
            <a:r>
              <a:rPr lang="nl-BE" dirty="0">
                <a:solidFill>
                  <a:schemeClr val="tx1"/>
                </a:solidFill>
              </a:rPr>
              <a:t> 7:3.</a:t>
            </a:r>
          </a:p>
        </p:txBody>
      </p:sp>
      <p:pic>
        <p:nvPicPr>
          <p:cNvPr id="2050" name="Picture 2" descr="Afbeeldingsresultaat voor Christus lachend kru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73" b="20019"/>
          <a:stretch/>
        </p:blipFill>
        <p:spPr bwMode="auto">
          <a:xfrm>
            <a:off x="6012160" y="627906"/>
            <a:ext cx="2969642" cy="17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802935"/>
              </p:ext>
            </p:extLst>
          </p:nvPr>
        </p:nvGraphicFramePr>
        <p:xfrm>
          <a:off x="457200" y="1874838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028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440</TotalTime>
  <Words>385</Words>
  <Application>Microsoft Office PowerPoint</Application>
  <PresentationFormat>Diavoorstelling (16:10)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Urban</vt:lpstr>
      <vt:lpstr>Het geschonken bestaan</vt:lpstr>
      <vt:lpstr>Een stiefmoederlijk bestaan</vt:lpstr>
      <vt:lpstr>Creatio ex nihilo</vt:lpstr>
      <vt:lpstr>Scheppingsdagen</vt:lpstr>
      <vt:lpstr>Vader, Zoon en Geest</vt:lpstr>
      <vt:lpstr>Ideologieën</vt:lpstr>
      <vt:lpstr>Ideologieën</vt:lpstr>
      <vt:lpstr>PowerPoint-presentatie</vt:lpstr>
      <vt:lpstr>Ideologieën</vt:lpstr>
      <vt:lpstr>Ideologieën</vt:lpstr>
      <vt:lpstr>Eschatologische focus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RRH</cp:lastModifiedBy>
  <cp:revision>275</cp:revision>
  <dcterms:created xsi:type="dcterms:W3CDTF">2019-09-04T13:46:42Z</dcterms:created>
  <dcterms:modified xsi:type="dcterms:W3CDTF">2020-01-25T10:04:43Z</dcterms:modified>
</cp:coreProperties>
</file>